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8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5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6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0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AA712-0B4E-4B7B-8530-C427B339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955" y="0"/>
            <a:ext cx="8825658" cy="3812181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/>
              <a:t>MongoDb</a:t>
            </a:r>
            <a:r>
              <a:rPr lang="en-IN" sz="4000" dirty="0" smtClean="0"/>
              <a:t> </a:t>
            </a:r>
            <a:r>
              <a:rPr lang="en-IN" sz="4000" dirty="0"/>
              <a:t>S</a:t>
            </a:r>
            <a:r>
              <a:rPr lang="en-IN" sz="4000" dirty="0" smtClean="0"/>
              <a:t>cans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2FEDBB-6677-4161-88D3-2125A0B0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8700" y="5882776"/>
            <a:ext cx="2394628" cy="590321"/>
          </a:xfrm>
        </p:spPr>
        <p:txBody>
          <a:bodyPr>
            <a:noAutofit/>
          </a:bodyPr>
          <a:lstStyle/>
          <a:p>
            <a:r>
              <a:rPr lang="en-IN" sz="2400" dirty="0" smtClean="0"/>
              <a:t>JITHIN JOSE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45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43008-16B4-49A2-86F3-BC6D52D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393AD8-1F62-4F17-BCF5-DA1A0585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74" y="2052638"/>
            <a:ext cx="653682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A6D6D-451E-4D34-A0A9-092A649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IXSCAN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4D1A09-14FD-4E6E-A652-59178270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7" y="2119081"/>
            <a:ext cx="4532490" cy="43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MongoDb Scans</vt:lpstr>
      <vt:lpstr>Collection scan</vt:lpstr>
      <vt:lpstr>IXSCAN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scans</dc:title>
  <dc:creator>Aswin Parambath(UST,IN)</dc:creator>
  <cp:lastModifiedBy>JITHIN JOSE</cp:lastModifiedBy>
  <cp:revision>3</cp:revision>
  <dcterms:created xsi:type="dcterms:W3CDTF">2020-12-13T19:00:25Z</dcterms:created>
  <dcterms:modified xsi:type="dcterms:W3CDTF">2020-12-14T02:50:10Z</dcterms:modified>
</cp:coreProperties>
</file>