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65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5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30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965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0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54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31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3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72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64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3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20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26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8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98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A97AC-755B-4275-8D05-07527D95C401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43979C-9A2D-4179-9610-8F9ECFCB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98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E2A47-A97F-440E-8515-81EC149F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99" y="863599"/>
            <a:ext cx="7197726" cy="2302931"/>
          </a:xfrm>
        </p:spPr>
        <p:txBody>
          <a:bodyPr/>
          <a:lstStyle/>
          <a:p>
            <a:pPr algn="ctr"/>
            <a:r>
              <a:rPr lang="en-IN" dirty="0"/>
              <a:t>Mongodb indexes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C489D5-CBDA-4AC0-AAD2-37353F0AB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6421" y="5974259"/>
            <a:ext cx="2304049" cy="590321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JITHIN JOSE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1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8E786-015A-4330-A1D2-13E9B3ED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index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7A2E121-F5E2-488A-9F16-C3EC5BBE1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567" y="3609443"/>
            <a:ext cx="7123891" cy="16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1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79718-0DC9-4F1F-B1B7-E01F7312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partial index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B5AEF37-20FF-4F6A-87CE-61732C242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201" y="3703198"/>
            <a:ext cx="9815598" cy="14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4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AD1242-56DB-4435-83C7-356D4471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index with expiry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63D187E-A8C5-4E54-BAFF-3B3B72E92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863" y="3858126"/>
            <a:ext cx="8835274" cy="155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3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AEEBA9-F3D7-4B32-AD76-EC1E148A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Drop index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40B6465-2D53-4D20-9A84-FA41E5125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604" y="3949701"/>
            <a:ext cx="6693817" cy="12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15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</TotalTime>
  <Words>15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Mongodb indexes</vt:lpstr>
      <vt:lpstr>Create index</vt:lpstr>
      <vt:lpstr>Create partial index</vt:lpstr>
      <vt:lpstr>Create index with expiry</vt:lpstr>
      <vt:lpstr>Drop index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indexes</dc:title>
  <dc:creator>Aswin Parambath(UST,IN)</dc:creator>
  <cp:lastModifiedBy>JITHIN JOSE</cp:lastModifiedBy>
  <cp:revision>3</cp:revision>
  <dcterms:created xsi:type="dcterms:W3CDTF">2020-12-13T19:23:28Z</dcterms:created>
  <dcterms:modified xsi:type="dcterms:W3CDTF">2020-12-14T02:18:00Z</dcterms:modified>
</cp:coreProperties>
</file>