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3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0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4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3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5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71BC-66FC-4E53-8B60-4B9AF8BD7446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7014" y="642361"/>
            <a:ext cx="147842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MainActivity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36493" y="631680"/>
            <a:ext cx="160660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SettingActivity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5153" y="629078"/>
            <a:ext cx="1665718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PublishActivity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92316" y="629078"/>
            <a:ext cx="149408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ChatActivity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63165" y="627194"/>
            <a:ext cx="164150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MyPostActivity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7378" y="5964511"/>
            <a:ext cx="1654323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LoginFragment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07453" y="5964057"/>
            <a:ext cx="200932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RegisterFragment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913" y="3530359"/>
            <a:ext cx="235864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RecommendFragment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7087" y="2247397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PostListFragment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5550" y="4115456"/>
            <a:ext cx="208446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PostDetailFragment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913" y="4903349"/>
            <a:ext cx="1803163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50492" y="4903349"/>
            <a:ext cx="240849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SearchResultFragment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50449" y="2881369"/>
            <a:ext cx="237466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OwnerProfileFragment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5" idx="3"/>
            <a:endCxn id="16" idx="1"/>
          </p:cNvCxnSpPr>
          <p:nvPr/>
        </p:nvCxnSpPr>
        <p:spPr>
          <a:xfrm>
            <a:off x="2149076" y="5134086"/>
            <a:ext cx="1101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12" idx="0"/>
          </p:cNvCxnSpPr>
          <p:nvPr/>
        </p:nvCxnSpPr>
        <p:spPr>
          <a:xfrm flipH="1">
            <a:off x="1525233" y="1103834"/>
            <a:ext cx="992" cy="242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2"/>
            <a:endCxn id="13" idx="0"/>
          </p:cNvCxnSpPr>
          <p:nvPr/>
        </p:nvCxnSpPr>
        <p:spPr>
          <a:xfrm>
            <a:off x="3783917" y="1088667"/>
            <a:ext cx="0" cy="11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588789" y="1781000"/>
            <a:ext cx="658026" cy="662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3" idx="7"/>
            <a:endCxn id="8" idx="2"/>
          </p:cNvCxnSpPr>
          <p:nvPr/>
        </p:nvCxnSpPr>
        <p:spPr>
          <a:xfrm flipV="1">
            <a:off x="9150449" y="1090551"/>
            <a:ext cx="1688912" cy="78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1"/>
            <a:endCxn id="7" idx="2"/>
          </p:cNvCxnSpPr>
          <p:nvPr/>
        </p:nvCxnSpPr>
        <p:spPr>
          <a:xfrm flipH="1" flipV="1">
            <a:off x="6318012" y="1090551"/>
            <a:ext cx="2367143" cy="78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3" idx="3"/>
            <a:endCxn id="14" idx="1"/>
          </p:cNvCxnSpPr>
          <p:nvPr/>
        </p:nvCxnSpPr>
        <p:spPr>
          <a:xfrm>
            <a:off x="4840747" y="2478134"/>
            <a:ext cx="4454803" cy="186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" idx="3"/>
            <a:endCxn id="14" idx="1"/>
          </p:cNvCxnSpPr>
          <p:nvPr/>
        </p:nvCxnSpPr>
        <p:spPr>
          <a:xfrm>
            <a:off x="2704553" y="3761096"/>
            <a:ext cx="6590997" cy="58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6" idx="3"/>
            <a:endCxn id="14" idx="1"/>
          </p:cNvCxnSpPr>
          <p:nvPr/>
        </p:nvCxnSpPr>
        <p:spPr>
          <a:xfrm flipV="1">
            <a:off x="5658982" y="4346193"/>
            <a:ext cx="3636568" cy="78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7" idx="0"/>
            <a:endCxn id="33" idx="7"/>
          </p:cNvCxnSpPr>
          <p:nvPr/>
        </p:nvCxnSpPr>
        <p:spPr>
          <a:xfrm flipH="1" flipV="1">
            <a:off x="9150449" y="1878018"/>
            <a:ext cx="1187332" cy="100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4" idx="0"/>
            <a:endCxn id="17" idx="2"/>
          </p:cNvCxnSpPr>
          <p:nvPr/>
        </p:nvCxnSpPr>
        <p:spPr>
          <a:xfrm flipV="1">
            <a:off x="10337781" y="3342842"/>
            <a:ext cx="0" cy="77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7" idx="1"/>
            <a:endCxn id="13" idx="3"/>
          </p:cNvCxnSpPr>
          <p:nvPr/>
        </p:nvCxnSpPr>
        <p:spPr>
          <a:xfrm flipH="1" flipV="1">
            <a:off x="4840747" y="2478134"/>
            <a:ext cx="4309702" cy="63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9" idx="2"/>
            <a:endCxn id="33" idx="1"/>
          </p:cNvCxnSpPr>
          <p:nvPr/>
        </p:nvCxnSpPr>
        <p:spPr>
          <a:xfrm>
            <a:off x="3783917" y="1088667"/>
            <a:ext cx="4901238" cy="78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67326" y="2042445"/>
            <a:ext cx="71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83917" y="1598064"/>
            <a:ext cx="6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59110" y="3761096"/>
            <a:ext cx="7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1368" y="4965107"/>
            <a:ext cx="64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发起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379293" y="46954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20441" y="3412163"/>
            <a:ext cx="85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379293" y="1469877"/>
            <a:ext cx="70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337781" y="3622500"/>
            <a:ext cx="69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点人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68148" y="2632105"/>
            <a:ext cx="71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全部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205730" y="1686076"/>
            <a:ext cx="73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588789" y="1771670"/>
            <a:ext cx="75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悬浮按钮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229316" y="1855623"/>
            <a:ext cx="172914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SessionListFragment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39" idx="0"/>
            <a:endCxn id="8" idx="2"/>
          </p:cNvCxnSpPr>
          <p:nvPr/>
        </p:nvCxnSpPr>
        <p:spPr>
          <a:xfrm flipH="1" flipV="1">
            <a:off x="10839361" y="1090551"/>
            <a:ext cx="254527" cy="76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839361" y="1401510"/>
            <a:ext cx="78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337283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Pan,Boyuan</dc:creator>
  <cp:lastModifiedBy>Pan,Boyuan</cp:lastModifiedBy>
  <cp:revision>6</cp:revision>
  <dcterms:created xsi:type="dcterms:W3CDTF">2015-03-31T06:15:48Z</dcterms:created>
  <dcterms:modified xsi:type="dcterms:W3CDTF">2015-03-31T11:40:12Z</dcterms:modified>
</cp:coreProperties>
</file>