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3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0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4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3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5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71BC-66FC-4E53-8B60-4B9AF8BD7446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DF56-D55F-4522-AEF3-EE48547EC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7107" y="392568"/>
            <a:ext cx="147842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MainActivity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77481" y="1186579"/>
            <a:ext cx="160660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SettingActivity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4987" y="1260479"/>
            <a:ext cx="1665718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PublishActivity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2843" y="585365"/>
            <a:ext cx="149408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7255" y="5946491"/>
            <a:ext cx="165432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LoginFragment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35238" y="5946491"/>
            <a:ext cx="200932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RegisterFragment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265141"/>
            <a:ext cx="235864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RecommendFragment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3351" y="3181426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ResultListFragment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5550" y="5265141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3930" y="4407950"/>
            <a:ext cx="180316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76006" y="3198182"/>
            <a:ext cx="237466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OwnerProfileFragment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5" idx="0"/>
            <a:endCxn id="13" idx="2"/>
          </p:cNvCxnSpPr>
          <p:nvPr/>
        </p:nvCxnSpPr>
        <p:spPr>
          <a:xfrm flipV="1">
            <a:off x="3245512" y="3642899"/>
            <a:ext cx="1604669" cy="76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12" idx="0"/>
          </p:cNvCxnSpPr>
          <p:nvPr/>
        </p:nvCxnSpPr>
        <p:spPr>
          <a:xfrm flipH="1">
            <a:off x="1179320" y="854041"/>
            <a:ext cx="1006998" cy="441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605252" y="1999850"/>
            <a:ext cx="658026" cy="662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3" idx="7"/>
            <a:endCxn id="8" idx="2"/>
          </p:cNvCxnSpPr>
          <p:nvPr/>
        </p:nvCxnSpPr>
        <p:spPr>
          <a:xfrm flipV="1">
            <a:off x="8166912" y="1046838"/>
            <a:ext cx="872976" cy="10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1"/>
            <a:endCxn id="7" idx="2"/>
          </p:cNvCxnSpPr>
          <p:nvPr/>
        </p:nvCxnSpPr>
        <p:spPr>
          <a:xfrm flipH="1" flipV="1">
            <a:off x="5977846" y="1721952"/>
            <a:ext cx="1723772" cy="3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3" idx="3"/>
            <a:endCxn id="14" idx="1"/>
          </p:cNvCxnSpPr>
          <p:nvPr/>
        </p:nvCxnSpPr>
        <p:spPr>
          <a:xfrm>
            <a:off x="5907011" y="3412163"/>
            <a:ext cx="3388539" cy="208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  <a:endCxn id="14" idx="1"/>
          </p:cNvCxnSpPr>
          <p:nvPr/>
        </p:nvCxnSpPr>
        <p:spPr>
          <a:xfrm>
            <a:off x="2358640" y="5495878"/>
            <a:ext cx="6936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7" idx="0"/>
            <a:endCxn id="33" idx="7"/>
          </p:cNvCxnSpPr>
          <p:nvPr/>
        </p:nvCxnSpPr>
        <p:spPr>
          <a:xfrm flipH="1" flipV="1">
            <a:off x="8166912" y="2096868"/>
            <a:ext cx="2296426" cy="11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4" idx="0"/>
            <a:endCxn id="17" idx="2"/>
          </p:cNvCxnSpPr>
          <p:nvPr/>
        </p:nvCxnSpPr>
        <p:spPr>
          <a:xfrm flipV="1">
            <a:off x="10337781" y="3659655"/>
            <a:ext cx="125557" cy="160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7" idx="1"/>
            <a:endCxn id="13" idx="3"/>
          </p:cNvCxnSpPr>
          <p:nvPr/>
        </p:nvCxnSpPr>
        <p:spPr>
          <a:xfrm flipH="1" flipV="1">
            <a:off x="5907011" y="3412163"/>
            <a:ext cx="3368995" cy="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" idx="0"/>
            <a:endCxn id="33" idx="1"/>
          </p:cNvCxnSpPr>
          <p:nvPr/>
        </p:nvCxnSpPr>
        <p:spPr>
          <a:xfrm flipV="1">
            <a:off x="4850181" y="2096868"/>
            <a:ext cx="2851437" cy="10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76899" y="2189163"/>
            <a:ext cx="71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42971" y="4665073"/>
            <a:ext cx="7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91597" y="3761811"/>
            <a:ext cx="64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发起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449442" y="3710760"/>
            <a:ext cx="85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20069" y="2006577"/>
            <a:ext cx="7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337781" y="3622500"/>
            <a:ext cx="69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点人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10152" y="3244252"/>
            <a:ext cx="71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144567" y="1827079"/>
            <a:ext cx="73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11079" y="2013873"/>
            <a:ext cx="75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悬浮按钮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64417" y="201761"/>
            <a:ext cx="172914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SessionListFragment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23840" y="207902"/>
            <a:ext cx="78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</a:p>
        </p:txBody>
      </p:sp>
      <p:cxnSp>
        <p:nvCxnSpPr>
          <p:cNvPr id="52" name="直接箭头连接符 51"/>
          <p:cNvCxnSpPr>
            <a:stCxn id="5" idx="3"/>
            <a:endCxn id="39" idx="1"/>
          </p:cNvCxnSpPr>
          <p:nvPr/>
        </p:nvCxnSpPr>
        <p:spPr>
          <a:xfrm flipV="1">
            <a:off x="2925529" y="432498"/>
            <a:ext cx="1538888" cy="19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3"/>
            <a:endCxn id="8" idx="1"/>
          </p:cNvCxnSpPr>
          <p:nvPr/>
        </p:nvCxnSpPr>
        <p:spPr>
          <a:xfrm>
            <a:off x="6193561" y="432498"/>
            <a:ext cx="2099282" cy="38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606019" y="1862761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MyPostListFragment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" idx="2"/>
            <a:endCxn id="77" idx="0"/>
          </p:cNvCxnSpPr>
          <p:nvPr/>
        </p:nvCxnSpPr>
        <p:spPr>
          <a:xfrm>
            <a:off x="2186318" y="854041"/>
            <a:ext cx="1476531" cy="100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3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1673" y="6080648"/>
            <a:ext cx="147842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MainActivity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871" y="5421866"/>
            <a:ext cx="172914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SessionListFragment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4094" y="4278588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ResultListFragment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35331" y="5421866"/>
            <a:ext cx="235864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RecommendFragment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57963" y="2999337"/>
            <a:ext cx="1665718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PublishActivity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717" y="1455140"/>
            <a:ext cx="149408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07204" y="731183"/>
            <a:ext cx="166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全局单</a:t>
            </a:r>
            <a:r>
              <a:rPr lang="zh-CN" altLang="en-US" dirty="0"/>
              <a:t>例</a:t>
            </a:r>
          </a:p>
        </p:txBody>
      </p:sp>
      <p:sp>
        <p:nvSpPr>
          <p:cNvPr id="11" name="椭圆 10"/>
          <p:cNvSpPr/>
          <p:nvPr/>
        </p:nvSpPr>
        <p:spPr>
          <a:xfrm>
            <a:off x="10735699" y="4984816"/>
            <a:ext cx="658026" cy="662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35699" y="5000967"/>
            <a:ext cx="75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悬浮按钮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90500" y="5181600"/>
            <a:ext cx="9384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00329" y="5811871"/>
            <a:ext cx="159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不销毁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82952" y="2401645"/>
            <a:ext cx="237466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OwnerProfileFragment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4531" y="3429991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52757" y="2630005"/>
            <a:ext cx="116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堆栈生长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36435" y="5416561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MyPostListFragment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39972" y="4005049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9" idx="0"/>
            <a:endCxn id="37" idx="2"/>
          </p:cNvCxnSpPr>
          <p:nvPr/>
        </p:nvCxnSpPr>
        <p:spPr>
          <a:xfrm flipH="1" flipV="1">
            <a:off x="3582203" y="4466522"/>
            <a:ext cx="11062" cy="95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07026" y="4037885"/>
            <a:ext cx="149408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" idx="0"/>
            <a:endCxn id="41" idx="2"/>
          </p:cNvCxnSpPr>
          <p:nvPr/>
        </p:nvCxnSpPr>
        <p:spPr>
          <a:xfrm flipH="1" flipV="1">
            <a:off x="1254071" y="4499358"/>
            <a:ext cx="6372" cy="92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871" y="869778"/>
            <a:ext cx="165432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LoginFragment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07961" y="857078"/>
            <a:ext cx="200932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RegisterFragment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29035" y="4298090"/>
            <a:ext cx="1803163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SearchFragment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1"/>
            <a:endCxn id="4" idx="3"/>
          </p:cNvCxnSpPr>
          <p:nvPr/>
        </p:nvCxnSpPr>
        <p:spPr>
          <a:xfrm flipH="1" flipV="1">
            <a:off x="9337754" y="4509325"/>
            <a:ext cx="691281" cy="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9575404" y="355600"/>
            <a:ext cx="0" cy="482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" idx="0"/>
            <a:endCxn id="20" idx="2"/>
          </p:cNvCxnSpPr>
          <p:nvPr/>
        </p:nvCxnSpPr>
        <p:spPr>
          <a:xfrm flipH="1" flipV="1">
            <a:off x="6036762" y="3891464"/>
            <a:ext cx="677889" cy="15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0"/>
            <a:endCxn id="20" idx="2"/>
          </p:cNvCxnSpPr>
          <p:nvPr/>
        </p:nvCxnSpPr>
        <p:spPr>
          <a:xfrm flipH="1" flipV="1">
            <a:off x="6036762" y="3891464"/>
            <a:ext cx="2244162" cy="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36186" y="1815592"/>
            <a:ext cx="160660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SettingActivity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27100" y="241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独立部分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2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5600" y="5080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特别：查看卖家所有待售时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7431" y="4531277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ResultListFragment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29" y="2123559"/>
            <a:ext cx="237466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OwnerProfileFragment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431" y="3340774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" y="1394529"/>
            <a:ext cx="18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到达卖家简介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81300" y="31369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22700" y="139452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zh-CN" altLang="en-US" dirty="0" smtClean="0"/>
              <a:t>查看卖家所有待售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33597" y="4531277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ResultListFragment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75557" y="2955582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全部出栈</a:t>
            </a:r>
            <a:endParaRPr lang="en-US" altLang="zh-CN" dirty="0" smtClean="0"/>
          </a:p>
          <a:p>
            <a:r>
              <a:rPr lang="zh-CN" altLang="en-US" dirty="0" smtClean="0"/>
              <a:t>重新构建结果列表压栈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14700" y="4608968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48400" y="31369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47100" y="4516827"/>
            <a:ext cx="2113660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ResultListFragment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7100" y="3326324"/>
            <a:ext cx="2084462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PostDetailFragment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54091" y="1606362"/>
            <a:ext cx="1494089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ChatActivity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7996" y="2381866"/>
            <a:ext cx="2374664" cy="4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OwnerProfileFragment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94450" y="22432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再向上建栈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22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93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Pan,Boyuan</dc:creator>
  <cp:lastModifiedBy>Think</cp:lastModifiedBy>
  <cp:revision>28</cp:revision>
  <dcterms:created xsi:type="dcterms:W3CDTF">2015-03-31T06:15:48Z</dcterms:created>
  <dcterms:modified xsi:type="dcterms:W3CDTF">2015-04-02T14:11:14Z</dcterms:modified>
</cp:coreProperties>
</file>