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8" r:id="rId8"/>
    <p:sldId id="270" r:id="rId9"/>
    <p:sldId id="269" r:id="rId10"/>
    <p:sldId id="27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80" d="100"/>
          <a:sy n="80" d="100"/>
        </p:scale>
        <p:origin x="3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 Id="rId1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 Id="rId1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0D9B6D-2545-4425-B443-78C3821872C9}"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A2DE8096-D5CD-41BB-9FCE-BF5E19D31CA3}">
      <dgm:prSet/>
      <dgm:spPr/>
      <dgm:t>
        <a:bodyPr/>
        <a:lstStyle/>
        <a:p>
          <a:pPr>
            <a:defRPr cap="all"/>
          </a:pPr>
          <a:r>
            <a:rPr lang="en-US"/>
            <a:t>User Profiles</a:t>
          </a:r>
        </a:p>
      </dgm:t>
    </dgm:pt>
    <dgm:pt modelId="{15235FEC-6F3E-433C-8C3E-A997E36556F0}" type="parTrans" cxnId="{F7EB0A68-CE52-4CEF-9BCE-B0C13AC831E5}">
      <dgm:prSet/>
      <dgm:spPr/>
      <dgm:t>
        <a:bodyPr/>
        <a:lstStyle/>
        <a:p>
          <a:endParaRPr lang="en-US"/>
        </a:p>
      </dgm:t>
    </dgm:pt>
    <dgm:pt modelId="{18E43983-7DD5-4523-82AD-2C90F91F2210}" type="sibTrans" cxnId="{F7EB0A68-CE52-4CEF-9BCE-B0C13AC831E5}">
      <dgm:prSet/>
      <dgm:spPr/>
      <dgm:t>
        <a:bodyPr/>
        <a:lstStyle/>
        <a:p>
          <a:endParaRPr lang="en-US"/>
        </a:p>
      </dgm:t>
    </dgm:pt>
    <dgm:pt modelId="{AAAF0A37-E756-480E-8BDE-36B7AF736FC5}">
      <dgm:prSet/>
      <dgm:spPr/>
      <dgm:t>
        <a:bodyPr/>
        <a:lstStyle/>
        <a:p>
          <a:pPr>
            <a:defRPr cap="all"/>
          </a:pPr>
          <a:r>
            <a:rPr lang="en-US"/>
            <a:t>Create Account</a:t>
          </a:r>
        </a:p>
      </dgm:t>
    </dgm:pt>
    <dgm:pt modelId="{E158C742-9DCE-4B51-B309-688F0CB8DCCF}" type="parTrans" cxnId="{CE0136BA-1CC7-4E46-9316-5FD899CDEF6A}">
      <dgm:prSet/>
      <dgm:spPr/>
      <dgm:t>
        <a:bodyPr/>
        <a:lstStyle/>
        <a:p>
          <a:endParaRPr lang="en-US"/>
        </a:p>
      </dgm:t>
    </dgm:pt>
    <dgm:pt modelId="{70FD9C42-F251-4E68-8A54-AF2DD61B645D}" type="sibTrans" cxnId="{CE0136BA-1CC7-4E46-9316-5FD899CDEF6A}">
      <dgm:prSet/>
      <dgm:spPr/>
      <dgm:t>
        <a:bodyPr/>
        <a:lstStyle/>
        <a:p>
          <a:endParaRPr lang="en-US"/>
        </a:p>
      </dgm:t>
    </dgm:pt>
    <dgm:pt modelId="{39F2EEF5-5D97-43F9-9177-F5D1CA0DF8CF}">
      <dgm:prSet/>
      <dgm:spPr/>
      <dgm:t>
        <a:bodyPr/>
        <a:lstStyle/>
        <a:p>
          <a:pPr>
            <a:defRPr cap="all"/>
          </a:pPr>
          <a:r>
            <a:rPr lang="en-US"/>
            <a:t>Messaging</a:t>
          </a:r>
        </a:p>
      </dgm:t>
    </dgm:pt>
    <dgm:pt modelId="{8522D2D8-21EE-4860-B193-A774903B57A4}" type="parTrans" cxnId="{1323E542-7E5A-4C33-AA30-43E18562D24B}">
      <dgm:prSet/>
      <dgm:spPr/>
      <dgm:t>
        <a:bodyPr/>
        <a:lstStyle/>
        <a:p>
          <a:endParaRPr lang="en-US"/>
        </a:p>
      </dgm:t>
    </dgm:pt>
    <dgm:pt modelId="{4E9BAA45-E1CF-401D-BD43-A307C03F5982}" type="sibTrans" cxnId="{1323E542-7E5A-4C33-AA30-43E18562D24B}">
      <dgm:prSet/>
      <dgm:spPr/>
      <dgm:t>
        <a:bodyPr/>
        <a:lstStyle/>
        <a:p>
          <a:endParaRPr lang="en-US"/>
        </a:p>
      </dgm:t>
    </dgm:pt>
    <dgm:pt modelId="{7F6E822F-E28D-4DF1-A49B-B1B9175D5F89}">
      <dgm:prSet/>
      <dgm:spPr/>
      <dgm:t>
        <a:bodyPr/>
        <a:lstStyle/>
        <a:p>
          <a:pPr>
            <a:defRPr cap="all"/>
          </a:pPr>
          <a:r>
            <a:rPr lang="en-US"/>
            <a:t>Notification</a:t>
          </a:r>
        </a:p>
      </dgm:t>
    </dgm:pt>
    <dgm:pt modelId="{DF15CDCF-4398-4B3A-BC37-8D31E4A74E82}" type="parTrans" cxnId="{604F0522-E05E-496E-B123-86BD5466AADE}">
      <dgm:prSet/>
      <dgm:spPr/>
      <dgm:t>
        <a:bodyPr/>
        <a:lstStyle/>
        <a:p>
          <a:endParaRPr lang="en-US"/>
        </a:p>
      </dgm:t>
    </dgm:pt>
    <dgm:pt modelId="{D98CA681-5F02-4DBE-9849-6D32D61EE8AF}" type="sibTrans" cxnId="{604F0522-E05E-496E-B123-86BD5466AADE}">
      <dgm:prSet/>
      <dgm:spPr/>
      <dgm:t>
        <a:bodyPr/>
        <a:lstStyle/>
        <a:p>
          <a:endParaRPr lang="en-US"/>
        </a:p>
      </dgm:t>
    </dgm:pt>
    <dgm:pt modelId="{F4FBA6B5-8E6D-440C-8D05-F2D16E91C1B5}">
      <dgm:prSet/>
      <dgm:spPr/>
      <dgm:t>
        <a:bodyPr/>
        <a:lstStyle/>
        <a:p>
          <a:pPr>
            <a:defRPr cap="all"/>
          </a:pPr>
          <a:r>
            <a:rPr lang="en-US"/>
            <a:t>Voice call</a:t>
          </a:r>
        </a:p>
      </dgm:t>
    </dgm:pt>
    <dgm:pt modelId="{E61678B2-59D2-4CD1-A06B-1919FA696FF1}" type="parTrans" cxnId="{D938D517-C91C-44B0-A285-98C65AC90059}">
      <dgm:prSet/>
      <dgm:spPr/>
      <dgm:t>
        <a:bodyPr/>
        <a:lstStyle/>
        <a:p>
          <a:endParaRPr lang="en-US"/>
        </a:p>
      </dgm:t>
    </dgm:pt>
    <dgm:pt modelId="{75D5230F-11D6-450A-BE1E-2635EAE76D63}" type="sibTrans" cxnId="{D938D517-C91C-44B0-A285-98C65AC90059}">
      <dgm:prSet/>
      <dgm:spPr/>
      <dgm:t>
        <a:bodyPr/>
        <a:lstStyle/>
        <a:p>
          <a:endParaRPr lang="en-US"/>
        </a:p>
      </dgm:t>
    </dgm:pt>
    <dgm:pt modelId="{F20F633E-2CD8-48CE-9B08-6513BFE3921A}">
      <dgm:prSet/>
      <dgm:spPr/>
      <dgm:t>
        <a:bodyPr/>
        <a:lstStyle/>
        <a:p>
          <a:pPr>
            <a:defRPr cap="all"/>
          </a:pPr>
          <a:r>
            <a:rPr lang="en-US"/>
            <a:t>Video call</a:t>
          </a:r>
        </a:p>
      </dgm:t>
    </dgm:pt>
    <dgm:pt modelId="{BAD3A7A4-C363-45F0-A4D6-7081162B34DF}" type="parTrans" cxnId="{F9C1C97A-E262-4C53-88B4-BF406E5A836F}">
      <dgm:prSet/>
      <dgm:spPr/>
      <dgm:t>
        <a:bodyPr/>
        <a:lstStyle/>
        <a:p>
          <a:endParaRPr lang="en-US"/>
        </a:p>
      </dgm:t>
    </dgm:pt>
    <dgm:pt modelId="{67FFD825-DCB3-4FBF-B775-179696523DAE}" type="sibTrans" cxnId="{F9C1C97A-E262-4C53-88B4-BF406E5A836F}">
      <dgm:prSet/>
      <dgm:spPr/>
      <dgm:t>
        <a:bodyPr/>
        <a:lstStyle/>
        <a:p>
          <a:endParaRPr lang="en-US"/>
        </a:p>
      </dgm:t>
    </dgm:pt>
    <dgm:pt modelId="{D21B9F15-41F5-4AB6-9705-48E19663C4A9}" type="pres">
      <dgm:prSet presAssocID="{F30D9B6D-2545-4425-B443-78C3821872C9}" presName="root" presStyleCnt="0">
        <dgm:presLayoutVars>
          <dgm:dir/>
          <dgm:resizeHandles val="exact"/>
        </dgm:presLayoutVars>
      </dgm:prSet>
      <dgm:spPr/>
    </dgm:pt>
    <dgm:pt modelId="{0CECD25E-4D57-45F2-B667-8BBC18C88557}" type="pres">
      <dgm:prSet presAssocID="{A2DE8096-D5CD-41BB-9FCE-BF5E19D31CA3}" presName="compNode" presStyleCnt="0"/>
      <dgm:spPr/>
    </dgm:pt>
    <dgm:pt modelId="{7281271B-88A3-40AD-A11C-E0353A4BA428}" type="pres">
      <dgm:prSet presAssocID="{A2DE8096-D5CD-41BB-9FCE-BF5E19D31CA3}" presName="iconBgRect" presStyleLbl="bgShp" presStyleIdx="0" presStyleCnt="6"/>
      <dgm:spPr/>
    </dgm:pt>
    <dgm:pt modelId="{0177DD98-3C4E-401C-9F54-6B5FF66E79ED}" type="pres">
      <dgm:prSet presAssocID="{A2DE8096-D5CD-41BB-9FCE-BF5E19D31CA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FCFB7C2E-4BA4-4765-8636-0FABEBCE8014}" type="pres">
      <dgm:prSet presAssocID="{A2DE8096-D5CD-41BB-9FCE-BF5E19D31CA3}" presName="spaceRect" presStyleCnt="0"/>
      <dgm:spPr/>
    </dgm:pt>
    <dgm:pt modelId="{D003938B-B9F3-4C85-8DF9-D4A723ECF9DE}" type="pres">
      <dgm:prSet presAssocID="{A2DE8096-D5CD-41BB-9FCE-BF5E19D31CA3}" presName="textRect" presStyleLbl="revTx" presStyleIdx="0" presStyleCnt="6">
        <dgm:presLayoutVars>
          <dgm:chMax val="1"/>
          <dgm:chPref val="1"/>
        </dgm:presLayoutVars>
      </dgm:prSet>
      <dgm:spPr/>
    </dgm:pt>
    <dgm:pt modelId="{E49903EE-5777-4140-8F34-94607E2F953C}" type="pres">
      <dgm:prSet presAssocID="{18E43983-7DD5-4523-82AD-2C90F91F2210}" presName="sibTrans" presStyleCnt="0"/>
      <dgm:spPr/>
    </dgm:pt>
    <dgm:pt modelId="{2641DFA3-8FBE-4719-AA17-F50AA0340A34}" type="pres">
      <dgm:prSet presAssocID="{AAAF0A37-E756-480E-8BDE-36B7AF736FC5}" presName="compNode" presStyleCnt="0"/>
      <dgm:spPr/>
    </dgm:pt>
    <dgm:pt modelId="{1E8F2C5C-A8B6-41D8-B2BE-AE03B57009C0}" type="pres">
      <dgm:prSet presAssocID="{AAAF0A37-E756-480E-8BDE-36B7AF736FC5}" presName="iconBgRect" presStyleLbl="bgShp" presStyleIdx="1" presStyleCnt="6"/>
      <dgm:spPr/>
    </dgm:pt>
    <dgm:pt modelId="{2BD06AC1-BF24-4C6D-92B7-B66E6DA1CC3B}" type="pres">
      <dgm:prSet presAssocID="{AAAF0A37-E756-480E-8BDE-36B7AF736FC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1C65EEA1-D045-4718-AE46-5B82D3555565}" type="pres">
      <dgm:prSet presAssocID="{AAAF0A37-E756-480E-8BDE-36B7AF736FC5}" presName="spaceRect" presStyleCnt="0"/>
      <dgm:spPr/>
    </dgm:pt>
    <dgm:pt modelId="{99752077-336B-4AC9-9A5F-A128F8131AC9}" type="pres">
      <dgm:prSet presAssocID="{AAAF0A37-E756-480E-8BDE-36B7AF736FC5}" presName="textRect" presStyleLbl="revTx" presStyleIdx="1" presStyleCnt="6">
        <dgm:presLayoutVars>
          <dgm:chMax val="1"/>
          <dgm:chPref val="1"/>
        </dgm:presLayoutVars>
      </dgm:prSet>
      <dgm:spPr/>
    </dgm:pt>
    <dgm:pt modelId="{646489A4-E802-4317-9DEF-5967CBCD4EB7}" type="pres">
      <dgm:prSet presAssocID="{70FD9C42-F251-4E68-8A54-AF2DD61B645D}" presName="sibTrans" presStyleCnt="0"/>
      <dgm:spPr/>
    </dgm:pt>
    <dgm:pt modelId="{A839E9A6-8480-4259-87A5-572F21D71941}" type="pres">
      <dgm:prSet presAssocID="{39F2EEF5-5D97-43F9-9177-F5D1CA0DF8CF}" presName="compNode" presStyleCnt="0"/>
      <dgm:spPr/>
    </dgm:pt>
    <dgm:pt modelId="{2E2D895B-CBB6-4CE9-AABB-CFA16F47EFFD}" type="pres">
      <dgm:prSet presAssocID="{39F2EEF5-5D97-43F9-9177-F5D1CA0DF8CF}" presName="iconBgRect" presStyleLbl="bgShp" presStyleIdx="2" presStyleCnt="6"/>
      <dgm:spPr/>
    </dgm:pt>
    <dgm:pt modelId="{A7295B49-CD94-4356-80CE-7967677A89AB}" type="pres">
      <dgm:prSet presAssocID="{39F2EEF5-5D97-43F9-9177-F5D1CA0DF8C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Bubble"/>
        </a:ext>
      </dgm:extLst>
    </dgm:pt>
    <dgm:pt modelId="{6601C5CC-065E-474B-8847-5C20665050B8}" type="pres">
      <dgm:prSet presAssocID="{39F2EEF5-5D97-43F9-9177-F5D1CA0DF8CF}" presName="spaceRect" presStyleCnt="0"/>
      <dgm:spPr/>
    </dgm:pt>
    <dgm:pt modelId="{2FDE7BD2-FA4B-4467-98A2-35E899FC09BC}" type="pres">
      <dgm:prSet presAssocID="{39F2EEF5-5D97-43F9-9177-F5D1CA0DF8CF}" presName="textRect" presStyleLbl="revTx" presStyleIdx="2" presStyleCnt="6">
        <dgm:presLayoutVars>
          <dgm:chMax val="1"/>
          <dgm:chPref val="1"/>
        </dgm:presLayoutVars>
      </dgm:prSet>
      <dgm:spPr/>
    </dgm:pt>
    <dgm:pt modelId="{0A62E3DC-54A9-4261-AC06-C40CBEB464EA}" type="pres">
      <dgm:prSet presAssocID="{4E9BAA45-E1CF-401D-BD43-A307C03F5982}" presName="sibTrans" presStyleCnt="0"/>
      <dgm:spPr/>
    </dgm:pt>
    <dgm:pt modelId="{DD9382A5-D0EE-4579-8858-8DCB3AE8DA1F}" type="pres">
      <dgm:prSet presAssocID="{7F6E822F-E28D-4DF1-A49B-B1B9175D5F89}" presName="compNode" presStyleCnt="0"/>
      <dgm:spPr/>
    </dgm:pt>
    <dgm:pt modelId="{153CE055-8922-47D1-81B5-E1CC323ABD61}" type="pres">
      <dgm:prSet presAssocID="{7F6E822F-E28D-4DF1-A49B-B1B9175D5F89}" presName="iconBgRect" presStyleLbl="bgShp" presStyleIdx="3" presStyleCnt="6"/>
      <dgm:spPr/>
    </dgm:pt>
    <dgm:pt modelId="{F4530448-EBE6-4BC7-9528-A596998FA206}" type="pres">
      <dgm:prSet presAssocID="{7F6E822F-E28D-4DF1-A49B-B1B9175D5F8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inger"/>
        </a:ext>
      </dgm:extLst>
    </dgm:pt>
    <dgm:pt modelId="{7700CDC9-CFEF-4E4C-BFAC-1BA39C8EC2DE}" type="pres">
      <dgm:prSet presAssocID="{7F6E822F-E28D-4DF1-A49B-B1B9175D5F89}" presName="spaceRect" presStyleCnt="0"/>
      <dgm:spPr/>
    </dgm:pt>
    <dgm:pt modelId="{AE0DC976-4362-4637-8EC9-DEF6695277BA}" type="pres">
      <dgm:prSet presAssocID="{7F6E822F-E28D-4DF1-A49B-B1B9175D5F89}" presName="textRect" presStyleLbl="revTx" presStyleIdx="3" presStyleCnt="6">
        <dgm:presLayoutVars>
          <dgm:chMax val="1"/>
          <dgm:chPref val="1"/>
        </dgm:presLayoutVars>
      </dgm:prSet>
      <dgm:spPr/>
    </dgm:pt>
    <dgm:pt modelId="{04A42623-AE84-4B4D-8CD8-E9CEAAFE0A9A}" type="pres">
      <dgm:prSet presAssocID="{D98CA681-5F02-4DBE-9849-6D32D61EE8AF}" presName="sibTrans" presStyleCnt="0"/>
      <dgm:spPr/>
    </dgm:pt>
    <dgm:pt modelId="{C84B441B-4B63-48BA-A658-246B814A2D44}" type="pres">
      <dgm:prSet presAssocID="{F4FBA6B5-8E6D-440C-8D05-F2D16E91C1B5}" presName="compNode" presStyleCnt="0"/>
      <dgm:spPr/>
    </dgm:pt>
    <dgm:pt modelId="{9EF7BF04-0EA1-44C0-B5C1-635F0CAB64C8}" type="pres">
      <dgm:prSet presAssocID="{F4FBA6B5-8E6D-440C-8D05-F2D16E91C1B5}" presName="iconBgRect" presStyleLbl="bgShp" presStyleIdx="4" presStyleCnt="6"/>
      <dgm:spPr/>
    </dgm:pt>
    <dgm:pt modelId="{6A32B226-FDDD-42E9-BAE8-E123F450786A}" type="pres">
      <dgm:prSet presAssocID="{F4FBA6B5-8E6D-440C-8D05-F2D16E91C1B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all center"/>
        </a:ext>
      </dgm:extLst>
    </dgm:pt>
    <dgm:pt modelId="{FF5BA5C8-37F0-4FB9-96B9-48D009D6EFE8}" type="pres">
      <dgm:prSet presAssocID="{F4FBA6B5-8E6D-440C-8D05-F2D16E91C1B5}" presName="spaceRect" presStyleCnt="0"/>
      <dgm:spPr/>
    </dgm:pt>
    <dgm:pt modelId="{FECC6191-785E-43DF-839E-B7C724C10C27}" type="pres">
      <dgm:prSet presAssocID="{F4FBA6B5-8E6D-440C-8D05-F2D16E91C1B5}" presName="textRect" presStyleLbl="revTx" presStyleIdx="4" presStyleCnt="6">
        <dgm:presLayoutVars>
          <dgm:chMax val="1"/>
          <dgm:chPref val="1"/>
        </dgm:presLayoutVars>
      </dgm:prSet>
      <dgm:spPr/>
    </dgm:pt>
    <dgm:pt modelId="{B7CE3BF5-B00C-4F03-BDF5-1771F307C6F0}" type="pres">
      <dgm:prSet presAssocID="{75D5230F-11D6-450A-BE1E-2635EAE76D63}" presName="sibTrans" presStyleCnt="0"/>
      <dgm:spPr/>
    </dgm:pt>
    <dgm:pt modelId="{D8396AE5-2086-4A7A-AB1D-8498E40B2A95}" type="pres">
      <dgm:prSet presAssocID="{F20F633E-2CD8-48CE-9B08-6513BFE3921A}" presName="compNode" presStyleCnt="0"/>
      <dgm:spPr/>
    </dgm:pt>
    <dgm:pt modelId="{93A0D1EB-9445-477C-9EAB-BBC31A342643}" type="pres">
      <dgm:prSet presAssocID="{F20F633E-2CD8-48CE-9B08-6513BFE3921A}" presName="iconBgRect" presStyleLbl="bgShp" presStyleIdx="5" presStyleCnt="6"/>
      <dgm:spPr/>
    </dgm:pt>
    <dgm:pt modelId="{449B8930-2FB6-499B-A6C5-73EAAC18EE04}" type="pres">
      <dgm:prSet presAssocID="{F20F633E-2CD8-48CE-9B08-6513BFE3921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Video camera"/>
        </a:ext>
      </dgm:extLst>
    </dgm:pt>
    <dgm:pt modelId="{04892E03-9021-4633-BCF2-A9A99420DAC6}" type="pres">
      <dgm:prSet presAssocID="{F20F633E-2CD8-48CE-9B08-6513BFE3921A}" presName="spaceRect" presStyleCnt="0"/>
      <dgm:spPr/>
    </dgm:pt>
    <dgm:pt modelId="{CF884C9B-8AB5-4DE3-A322-F2BBCD4BC2F5}" type="pres">
      <dgm:prSet presAssocID="{F20F633E-2CD8-48CE-9B08-6513BFE3921A}" presName="textRect" presStyleLbl="revTx" presStyleIdx="5" presStyleCnt="6">
        <dgm:presLayoutVars>
          <dgm:chMax val="1"/>
          <dgm:chPref val="1"/>
        </dgm:presLayoutVars>
      </dgm:prSet>
      <dgm:spPr/>
    </dgm:pt>
  </dgm:ptLst>
  <dgm:cxnLst>
    <dgm:cxn modelId="{25C49207-ADE3-4C4A-9FE0-C51FBC245311}" type="presOf" srcId="{F4FBA6B5-8E6D-440C-8D05-F2D16E91C1B5}" destId="{FECC6191-785E-43DF-839E-B7C724C10C27}" srcOrd="0" destOrd="0" presId="urn:microsoft.com/office/officeart/2018/5/layout/IconCircleLabelList"/>
    <dgm:cxn modelId="{8545350A-7D9C-45FD-8D42-6620AA3D5B95}" type="presOf" srcId="{AAAF0A37-E756-480E-8BDE-36B7AF736FC5}" destId="{99752077-336B-4AC9-9A5F-A128F8131AC9}" srcOrd="0" destOrd="0" presId="urn:microsoft.com/office/officeart/2018/5/layout/IconCircleLabelList"/>
    <dgm:cxn modelId="{D938D517-C91C-44B0-A285-98C65AC90059}" srcId="{F30D9B6D-2545-4425-B443-78C3821872C9}" destId="{F4FBA6B5-8E6D-440C-8D05-F2D16E91C1B5}" srcOrd="4" destOrd="0" parTransId="{E61678B2-59D2-4CD1-A06B-1919FA696FF1}" sibTransId="{75D5230F-11D6-450A-BE1E-2635EAE76D63}"/>
    <dgm:cxn modelId="{604F0522-E05E-496E-B123-86BD5466AADE}" srcId="{F30D9B6D-2545-4425-B443-78C3821872C9}" destId="{7F6E822F-E28D-4DF1-A49B-B1B9175D5F89}" srcOrd="3" destOrd="0" parTransId="{DF15CDCF-4398-4B3A-BC37-8D31E4A74E82}" sibTransId="{D98CA681-5F02-4DBE-9849-6D32D61EE8AF}"/>
    <dgm:cxn modelId="{13806D24-A255-48AC-AEC7-41D8B62DF3BE}" type="presOf" srcId="{7F6E822F-E28D-4DF1-A49B-B1B9175D5F89}" destId="{AE0DC976-4362-4637-8EC9-DEF6695277BA}" srcOrd="0" destOrd="0" presId="urn:microsoft.com/office/officeart/2018/5/layout/IconCircleLabelList"/>
    <dgm:cxn modelId="{1323E542-7E5A-4C33-AA30-43E18562D24B}" srcId="{F30D9B6D-2545-4425-B443-78C3821872C9}" destId="{39F2EEF5-5D97-43F9-9177-F5D1CA0DF8CF}" srcOrd="2" destOrd="0" parTransId="{8522D2D8-21EE-4860-B193-A774903B57A4}" sibTransId="{4E9BAA45-E1CF-401D-BD43-A307C03F5982}"/>
    <dgm:cxn modelId="{E8162344-BFAE-454F-91D5-C374CCB45B18}" type="presOf" srcId="{F20F633E-2CD8-48CE-9B08-6513BFE3921A}" destId="{CF884C9B-8AB5-4DE3-A322-F2BBCD4BC2F5}" srcOrd="0" destOrd="0" presId="urn:microsoft.com/office/officeart/2018/5/layout/IconCircleLabelList"/>
    <dgm:cxn modelId="{F7EB0A68-CE52-4CEF-9BCE-B0C13AC831E5}" srcId="{F30D9B6D-2545-4425-B443-78C3821872C9}" destId="{A2DE8096-D5CD-41BB-9FCE-BF5E19D31CA3}" srcOrd="0" destOrd="0" parTransId="{15235FEC-6F3E-433C-8C3E-A997E36556F0}" sibTransId="{18E43983-7DD5-4523-82AD-2C90F91F2210}"/>
    <dgm:cxn modelId="{DAD75C78-FE29-47EA-B18C-5F594A0CDFA0}" type="presOf" srcId="{39F2EEF5-5D97-43F9-9177-F5D1CA0DF8CF}" destId="{2FDE7BD2-FA4B-4467-98A2-35E899FC09BC}" srcOrd="0" destOrd="0" presId="urn:microsoft.com/office/officeart/2018/5/layout/IconCircleLabelList"/>
    <dgm:cxn modelId="{F9C1C97A-E262-4C53-88B4-BF406E5A836F}" srcId="{F30D9B6D-2545-4425-B443-78C3821872C9}" destId="{F20F633E-2CD8-48CE-9B08-6513BFE3921A}" srcOrd="5" destOrd="0" parTransId="{BAD3A7A4-C363-45F0-A4D6-7081162B34DF}" sibTransId="{67FFD825-DCB3-4FBF-B775-179696523DAE}"/>
    <dgm:cxn modelId="{5E927685-81B8-4F01-B0E3-B74F6F82C841}" type="presOf" srcId="{A2DE8096-D5CD-41BB-9FCE-BF5E19D31CA3}" destId="{D003938B-B9F3-4C85-8DF9-D4A723ECF9DE}" srcOrd="0" destOrd="0" presId="urn:microsoft.com/office/officeart/2018/5/layout/IconCircleLabelList"/>
    <dgm:cxn modelId="{CE0136BA-1CC7-4E46-9316-5FD899CDEF6A}" srcId="{F30D9B6D-2545-4425-B443-78C3821872C9}" destId="{AAAF0A37-E756-480E-8BDE-36B7AF736FC5}" srcOrd="1" destOrd="0" parTransId="{E158C742-9DCE-4B51-B309-688F0CB8DCCF}" sibTransId="{70FD9C42-F251-4E68-8A54-AF2DD61B645D}"/>
    <dgm:cxn modelId="{4559FEEC-1FAE-49F8-BECD-EE93D65CD48F}" type="presOf" srcId="{F30D9B6D-2545-4425-B443-78C3821872C9}" destId="{D21B9F15-41F5-4AB6-9705-48E19663C4A9}" srcOrd="0" destOrd="0" presId="urn:microsoft.com/office/officeart/2018/5/layout/IconCircleLabelList"/>
    <dgm:cxn modelId="{CE2CAB5E-E406-43E3-8BFC-CDF8646B0B0C}" type="presParOf" srcId="{D21B9F15-41F5-4AB6-9705-48E19663C4A9}" destId="{0CECD25E-4D57-45F2-B667-8BBC18C88557}" srcOrd="0" destOrd="0" presId="urn:microsoft.com/office/officeart/2018/5/layout/IconCircleLabelList"/>
    <dgm:cxn modelId="{B1F594C7-9AC6-4E74-87DB-4139C834FDDC}" type="presParOf" srcId="{0CECD25E-4D57-45F2-B667-8BBC18C88557}" destId="{7281271B-88A3-40AD-A11C-E0353A4BA428}" srcOrd="0" destOrd="0" presId="urn:microsoft.com/office/officeart/2018/5/layout/IconCircleLabelList"/>
    <dgm:cxn modelId="{3D763212-57EE-487D-BB85-C0FE71049D78}" type="presParOf" srcId="{0CECD25E-4D57-45F2-B667-8BBC18C88557}" destId="{0177DD98-3C4E-401C-9F54-6B5FF66E79ED}" srcOrd="1" destOrd="0" presId="urn:microsoft.com/office/officeart/2018/5/layout/IconCircleLabelList"/>
    <dgm:cxn modelId="{ACB425F6-84AE-4C86-ABE1-0C149A80BA13}" type="presParOf" srcId="{0CECD25E-4D57-45F2-B667-8BBC18C88557}" destId="{FCFB7C2E-4BA4-4765-8636-0FABEBCE8014}" srcOrd="2" destOrd="0" presId="urn:microsoft.com/office/officeart/2018/5/layout/IconCircleLabelList"/>
    <dgm:cxn modelId="{B0477554-1267-4F2A-BE17-D1ECEA22F540}" type="presParOf" srcId="{0CECD25E-4D57-45F2-B667-8BBC18C88557}" destId="{D003938B-B9F3-4C85-8DF9-D4A723ECF9DE}" srcOrd="3" destOrd="0" presId="urn:microsoft.com/office/officeart/2018/5/layout/IconCircleLabelList"/>
    <dgm:cxn modelId="{17A3D8BD-65B3-4670-BAC1-299F2E0D62CE}" type="presParOf" srcId="{D21B9F15-41F5-4AB6-9705-48E19663C4A9}" destId="{E49903EE-5777-4140-8F34-94607E2F953C}" srcOrd="1" destOrd="0" presId="urn:microsoft.com/office/officeart/2018/5/layout/IconCircleLabelList"/>
    <dgm:cxn modelId="{3C824FBA-6B83-469C-867D-70941B682EFF}" type="presParOf" srcId="{D21B9F15-41F5-4AB6-9705-48E19663C4A9}" destId="{2641DFA3-8FBE-4719-AA17-F50AA0340A34}" srcOrd="2" destOrd="0" presId="urn:microsoft.com/office/officeart/2018/5/layout/IconCircleLabelList"/>
    <dgm:cxn modelId="{EDD74044-686A-41F0-832E-962A355D1017}" type="presParOf" srcId="{2641DFA3-8FBE-4719-AA17-F50AA0340A34}" destId="{1E8F2C5C-A8B6-41D8-B2BE-AE03B57009C0}" srcOrd="0" destOrd="0" presId="urn:microsoft.com/office/officeart/2018/5/layout/IconCircleLabelList"/>
    <dgm:cxn modelId="{2E4BBF24-6E24-417C-B85F-29945EC59E59}" type="presParOf" srcId="{2641DFA3-8FBE-4719-AA17-F50AA0340A34}" destId="{2BD06AC1-BF24-4C6D-92B7-B66E6DA1CC3B}" srcOrd="1" destOrd="0" presId="urn:microsoft.com/office/officeart/2018/5/layout/IconCircleLabelList"/>
    <dgm:cxn modelId="{B028D5DE-1C57-4139-A473-3493DFE31ECF}" type="presParOf" srcId="{2641DFA3-8FBE-4719-AA17-F50AA0340A34}" destId="{1C65EEA1-D045-4718-AE46-5B82D3555565}" srcOrd="2" destOrd="0" presId="urn:microsoft.com/office/officeart/2018/5/layout/IconCircleLabelList"/>
    <dgm:cxn modelId="{DB650423-B920-46CC-A4B0-563F70921124}" type="presParOf" srcId="{2641DFA3-8FBE-4719-AA17-F50AA0340A34}" destId="{99752077-336B-4AC9-9A5F-A128F8131AC9}" srcOrd="3" destOrd="0" presId="urn:microsoft.com/office/officeart/2018/5/layout/IconCircleLabelList"/>
    <dgm:cxn modelId="{6EC91081-1C09-4B65-AC5D-DD57AA8FA619}" type="presParOf" srcId="{D21B9F15-41F5-4AB6-9705-48E19663C4A9}" destId="{646489A4-E802-4317-9DEF-5967CBCD4EB7}" srcOrd="3" destOrd="0" presId="urn:microsoft.com/office/officeart/2018/5/layout/IconCircleLabelList"/>
    <dgm:cxn modelId="{B8ADB335-A27D-4A45-AA8D-0A9B4BF87C71}" type="presParOf" srcId="{D21B9F15-41F5-4AB6-9705-48E19663C4A9}" destId="{A839E9A6-8480-4259-87A5-572F21D71941}" srcOrd="4" destOrd="0" presId="urn:microsoft.com/office/officeart/2018/5/layout/IconCircleLabelList"/>
    <dgm:cxn modelId="{97D6F4EC-B03D-4943-AFE6-173787C84956}" type="presParOf" srcId="{A839E9A6-8480-4259-87A5-572F21D71941}" destId="{2E2D895B-CBB6-4CE9-AABB-CFA16F47EFFD}" srcOrd="0" destOrd="0" presId="urn:microsoft.com/office/officeart/2018/5/layout/IconCircleLabelList"/>
    <dgm:cxn modelId="{87DC8DC6-F1CB-4196-9C03-902F00ACD27A}" type="presParOf" srcId="{A839E9A6-8480-4259-87A5-572F21D71941}" destId="{A7295B49-CD94-4356-80CE-7967677A89AB}" srcOrd="1" destOrd="0" presId="urn:microsoft.com/office/officeart/2018/5/layout/IconCircleLabelList"/>
    <dgm:cxn modelId="{D07ACCD2-6D53-412E-8D35-7208F11AEF75}" type="presParOf" srcId="{A839E9A6-8480-4259-87A5-572F21D71941}" destId="{6601C5CC-065E-474B-8847-5C20665050B8}" srcOrd="2" destOrd="0" presId="urn:microsoft.com/office/officeart/2018/5/layout/IconCircleLabelList"/>
    <dgm:cxn modelId="{8C08C976-C1B6-4736-AAEB-1324D671E8A7}" type="presParOf" srcId="{A839E9A6-8480-4259-87A5-572F21D71941}" destId="{2FDE7BD2-FA4B-4467-98A2-35E899FC09BC}" srcOrd="3" destOrd="0" presId="urn:microsoft.com/office/officeart/2018/5/layout/IconCircleLabelList"/>
    <dgm:cxn modelId="{DD15DBC8-1CC9-4A59-B82A-EE52EDED7BF2}" type="presParOf" srcId="{D21B9F15-41F5-4AB6-9705-48E19663C4A9}" destId="{0A62E3DC-54A9-4261-AC06-C40CBEB464EA}" srcOrd="5" destOrd="0" presId="urn:microsoft.com/office/officeart/2018/5/layout/IconCircleLabelList"/>
    <dgm:cxn modelId="{7BC6EA20-1CC7-4273-B714-E804C8A025B1}" type="presParOf" srcId="{D21B9F15-41F5-4AB6-9705-48E19663C4A9}" destId="{DD9382A5-D0EE-4579-8858-8DCB3AE8DA1F}" srcOrd="6" destOrd="0" presId="urn:microsoft.com/office/officeart/2018/5/layout/IconCircleLabelList"/>
    <dgm:cxn modelId="{74B1745E-1966-4F53-B957-154EE77D76D2}" type="presParOf" srcId="{DD9382A5-D0EE-4579-8858-8DCB3AE8DA1F}" destId="{153CE055-8922-47D1-81B5-E1CC323ABD61}" srcOrd="0" destOrd="0" presId="urn:microsoft.com/office/officeart/2018/5/layout/IconCircleLabelList"/>
    <dgm:cxn modelId="{DDD85418-FF70-41FD-AA69-66B004840FBC}" type="presParOf" srcId="{DD9382A5-D0EE-4579-8858-8DCB3AE8DA1F}" destId="{F4530448-EBE6-4BC7-9528-A596998FA206}" srcOrd="1" destOrd="0" presId="urn:microsoft.com/office/officeart/2018/5/layout/IconCircleLabelList"/>
    <dgm:cxn modelId="{9E2D3A28-5669-40AC-BD1D-83A52CC8FB8E}" type="presParOf" srcId="{DD9382A5-D0EE-4579-8858-8DCB3AE8DA1F}" destId="{7700CDC9-CFEF-4E4C-BFAC-1BA39C8EC2DE}" srcOrd="2" destOrd="0" presId="urn:microsoft.com/office/officeart/2018/5/layout/IconCircleLabelList"/>
    <dgm:cxn modelId="{FED62788-B030-4EB9-924E-0A0C42818A32}" type="presParOf" srcId="{DD9382A5-D0EE-4579-8858-8DCB3AE8DA1F}" destId="{AE0DC976-4362-4637-8EC9-DEF6695277BA}" srcOrd="3" destOrd="0" presId="urn:microsoft.com/office/officeart/2018/5/layout/IconCircleLabelList"/>
    <dgm:cxn modelId="{04FE329F-1350-4016-8BE4-BDC8DA674BA4}" type="presParOf" srcId="{D21B9F15-41F5-4AB6-9705-48E19663C4A9}" destId="{04A42623-AE84-4B4D-8CD8-E9CEAAFE0A9A}" srcOrd="7" destOrd="0" presId="urn:microsoft.com/office/officeart/2018/5/layout/IconCircleLabelList"/>
    <dgm:cxn modelId="{DB4D54A5-6883-4A63-B9BC-75B3D132F017}" type="presParOf" srcId="{D21B9F15-41F5-4AB6-9705-48E19663C4A9}" destId="{C84B441B-4B63-48BA-A658-246B814A2D44}" srcOrd="8" destOrd="0" presId="urn:microsoft.com/office/officeart/2018/5/layout/IconCircleLabelList"/>
    <dgm:cxn modelId="{E1E66B86-9427-4321-A63E-ECAE4B0D2B13}" type="presParOf" srcId="{C84B441B-4B63-48BA-A658-246B814A2D44}" destId="{9EF7BF04-0EA1-44C0-B5C1-635F0CAB64C8}" srcOrd="0" destOrd="0" presId="urn:microsoft.com/office/officeart/2018/5/layout/IconCircleLabelList"/>
    <dgm:cxn modelId="{08046B12-1437-4C3B-8B98-B92A00B2457F}" type="presParOf" srcId="{C84B441B-4B63-48BA-A658-246B814A2D44}" destId="{6A32B226-FDDD-42E9-BAE8-E123F450786A}" srcOrd="1" destOrd="0" presId="urn:microsoft.com/office/officeart/2018/5/layout/IconCircleLabelList"/>
    <dgm:cxn modelId="{7545FF35-EC7B-40BA-8A4E-14AE71DC7D5C}" type="presParOf" srcId="{C84B441B-4B63-48BA-A658-246B814A2D44}" destId="{FF5BA5C8-37F0-4FB9-96B9-48D009D6EFE8}" srcOrd="2" destOrd="0" presId="urn:microsoft.com/office/officeart/2018/5/layout/IconCircleLabelList"/>
    <dgm:cxn modelId="{E437CDE3-7A76-4B01-8A18-36EB019D55EA}" type="presParOf" srcId="{C84B441B-4B63-48BA-A658-246B814A2D44}" destId="{FECC6191-785E-43DF-839E-B7C724C10C27}" srcOrd="3" destOrd="0" presId="urn:microsoft.com/office/officeart/2018/5/layout/IconCircleLabelList"/>
    <dgm:cxn modelId="{7B19B42C-E6C3-40B6-82A7-6B20F98B3F03}" type="presParOf" srcId="{D21B9F15-41F5-4AB6-9705-48E19663C4A9}" destId="{B7CE3BF5-B00C-4F03-BDF5-1771F307C6F0}" srcOrd="9" destOrd="0" presId="urn:microsoft.com/office/officeart/2018/5/layout/IconCircleLabelList"/>
    <dgm:cxn modelId="{4CDD978C-B85E-4D4B-9980-340B86B9074B}" type="presParOf" srcId="{D21B9F15-41F5-4AB6-9705-48E19663C4A9}" destId="{D8396AE5-2086-4A7A-AB1D-8498E40B2A95}" srcOrd="10" destOrd="0" presId="urn:microsoft.com/office/officeart/2018/5/layout/IconCircleLabelList"/>
    <dgm:cxn modelId="{0C2F046E-0C6E-4B3C-8774-67C470398A91}" type="presParOf" srcId="{D8396AE5-2086-4A7A-AB1D-8498E40B2A95}" destId="{93A0D1EB-9445-477C-9EAB-BBC31A342643}" srcOrd="0" destOrd="0" presId="urn:microsoft.com/office/officeart/2018/5/layout/IconCircleLabelList"/>
    <dgm:cxn modelId="{F3904A2F-0B3A-4316-A00F-9E96411F19DE}" type="presParOf" srcId="{D8396AE5-2086-4A7A-AB1D-8498E40B2A95}" destId="{449B8930-2FB6-499B-A6C5-73EAAC18EE04}" srcOrd="1" destOrd="0" presId="urn:microsoft.com/office/officeart/2018/5/layout/IconCircleLabelList"/>
    <dgm:cxn modelId="{D21F3DF9-5B0E-4225-8549-6903CB319E31}" type="presParOf" srcId="{D8396AE5-2086-4A7A-AB1D-8498E40B2A95}" destId="{04892E03-9021-4633-BCF2-A9A99420DAC6}" srcOrd="2" destOrd="0" presId="urn:microsoft.com/office/officeart/2018/5/layout/IconCircleLabelList"/>
    <dgm:cxn modelId="{976ABB9E-48B3-4385-9499-DBBD31C6C750}" type="presParOf" srcId="{D8396AE5-2086-4A7A-AB1D-8498E40B2A95}" destId="{CF884C9B-8AB5-4DE3-A322-F2BBCD4BC2F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6958D8-0830-4DB6-8A46-4D18CAF7843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2D73E89-CE67-4ECB-848E-527DE7FACE93}">
      <dgm:prSet/>
      <dgm:spPr/>
      <dgm:t>
        <a:bodyPr/>
        <a:lstStyle/>
        <a:p>
          <a:r>
            <a:rPr lang="en-US"/>
            <a:t>The User Interface (UI) and User Experience (UX) play crucial role in the success of a social media site like W-Chat.</a:t>
          </a:r>
        </a:p>
      </dgm:t>
    </dgm:pt>
    <dgm:pt modelId="{B2A2F7B3-E057-44A1-BAC7-FC164932F187}" type="parTrans" cxnId="{C25B5365-05A0-4620-95A0-0EED643040A2}">
      <dgm:prSet/>
      <dgm:spPr/>
      <dgm:t>
        <a:bodyPr/>
        <a:lstStyle/>
        <a:p>
          <a:endParaRPr lang="en-US"/>
        </a:p>
      </dgm:t>
    </dgm:pt>
    <dgm:pt modelId="{166845B6-561B-47C4-A617-2C6E9060215C}" type="sibTrans" cxnId="{C25B5365-05A0-4620-95A0-0EED643040A2}">
      <dgm:prSet/>
      <dgm:spPr/>
      <dgm:t>
        <a:bodyPr/>
        <a:lstStyle/>
        <a:p>
          <a:endParaRPr lang="en-US"/>
        </a:p>
      </dgm:t>
    </dgm:pt>
    <dgm:pt modelId="{CCB7F586-E26A-4B18-AFFE-F4854980ADA8}">
      <dgm:prSet/>
      <dgm:spPr/>
      <dgm:t>
        <a:bodyPr/>
        <a:lstStyle/>
        <a:p>
          <a:r>
            <a:rPr lang="en-US"/>
            <a:t>The UI/UX was tasked with:</a:t>
          </a:r>
        </a:p>
      </dgm:t>
    </dgm:pt>
    <dgm:pt modelId="{946DF77D-AC30-4B24-AD32-7D5217FA861A}" type="parTrans" cxnId="{F34918C3-E469-42B1-827D-5C7A9B7805B8}">
      <dgm:prSet/>
      <dgm:spPr/>
      <dgm:t>
        <a:bodyPr/>
        <a:lstStyle/>
        <a:p>
          <a:endParaRPr lang="en-US"/>
        </a:p>
      </dgm:t>
    </dgm:pt>
    <dgm:pt modelId="{A938FF44-0B00-42B9-AE0D-3CE8D7AFAB6F}" type="sibTrans" cxnId="{F34918C3-E469-42B1-827D-5C7A9B7805B8}">
      <dgm:prSet/>
      <dgm:spPr/>
      <dgm:t>
        <a:bodyPr/>
        <a:lstStyle/>
        <a:p>
          <a:endParaRPr lang="en-US"/>
        </a:p>
      </dgm:t>
    </dgm:pt>
    <dgm:pt modelId="{3CECDB6D-54DD-44C9-BE4C-A67A6CE5135F}">
      <dgm:prSet/>
      <dgm:spPr/>
      <dgm:t>
        <a:bodyPr/>
        <a:lstStyle/>
        <a:p>
          <a:r>
            <a:rPr lang="en-US"/>
            <a:t>Designing an intuitive and visually appealing onboarding process to help users create profiles easily.</a:t>
          </a:r>
        </a:p>
      </dgm:t>
    </dgm:pt>
    <dgm:pt modelId="{9AB4801D-9F9F-4294-93AC-7CB386D2A227}" type="parTrans" cxnId="{29C5F64B-754F-4531-AC24-F20281155C6F}">
      <dgm:prSet/>
      <dgm:spPr/>
      <dgm:t>
        <a:bodyPr/>
        <a:lstStyle/>
        <a:p>
          <a:endParaRPr lang="en-US"/>
        </a:p>
      </dgm:t>
    </dgm:pt>
    <dgm:pt modelId="{95A3E84D-C3E7-4BB0-A600-4F1CAA9634D4}" type="sibTrans" cxnId="{29C5F64B-754F-4531-AC24-F20281155C6F}">
      <dgm:prSet/>
      <dgm:spPr/>
      <dgm:t>
        <a:bodyPr/>
        <a:lstStyle/>
        <a:p>
          <a:endParaRPr lang="en-US"/>
        </a:p>
      </dgm:t>
    </dgm:pt>
    <dgm:pt modelId="{8F4B4049-77FB-4F9F-A685-169ED482FD14}">
      <dgm:prSet/>
      <dgm:spPr/>
      <dgm:t>
        <a:bodyPr/>
        <a:lstStyle/>
        <a:p>
          <a:r>
            <a:rPr lang="en-US"/>
            <a:t>Develop a clear and user-friendly navigation system with easy-to-understand icons and menus.</a:t>
          </a:r>
        </a:p>
      </dgm:t>
    </dgm:pt>
    <dgm:pt modelId="{43D56E8F-EA9C-4132-8790-5918C3CF27CD}" type="parTrans" cxnId="{68B793EE-EB42-4A46-A35C-3DFD96DEDA0D}">
      <dgm:prSet/>
      <dgm:spPr/>
      <dgm:t>
        <a:bodyPr/>
        <a:lstStyle/>
        <a:p>
          <a:endParaRPr lang="en-US"/>
        </a:p>
      </dgm:t>
    </dgm:pt>
    <dgm:pt modelId="{56ABA5F4-69C2-4D5C-93CD-EA3FEB5A4E24}" type="sibTrans" cxnId="{68B793EE-EB42-4A46-A35C-3DFD96DEDA0D}">
      <dgm:prSet/>
      <dgm:spPr/>
      <dgm:t>
        <a:bodyPr/>
        <a:lstStyle/>
        <a:p>
          <a:endParaRPr lang="en-US"/>
        </a:p>
      </dgm:t>
    </dgm:pt>
    <dgm:pt modelId="{27A92051-915C-4AC2-96FA-6CBC0F7A00C1}">
      <dgm:prSet/>
      <dgm:spPr/>
      <dgm:t>
        <a:bodyPr/>
        <a:lstStyle/>
        <a:p>
          <a:r>
            <a:rPr lang="en-US"/>
            <a:t>Create visually appealing and customizable user profiles</a:t>
          </a:r>
        </a:p>
      </dgm:t>
    </dgm:pt>
    <dgm:pt modelId="{E92D337D-8A4E-4905-A294-0D536A74C060}" type="parTrans" cxnId="{B3DCFE19-4058-479B-903E-653AD33CCBB7}">
      <dgm:prSet/>
      <dgm:spPr/>
      <dgm:t>
        <a:bodyPr/>
        <a:lstStyle/>
        <a:p>
          <a:endParaRPr lang="en-US"/>
        </a:p>
      </dgm:t>
    </dgm:pt>
    <dgm:pt modelId="{0B11638C-379D-438C-B680-7AF1CAAB7F7D}" type="sibTrans" cxnId="{B3DCFE19-4058-479B-903E-653AD33CCBB7}">
      <dgm:prSet/>
      <dgm:spPr/>
      <dgm:t>
        <a:bodyPr/>
        <a:lstStyle/>
        <a:p>
          <a:endParaRPr lang="en-US"/>
        </a:p>
      </dgm:t>
    </dgm:pt>
    <dgm:pt modelId="{5B73A5F7-C449-47B9-8400-307EA22DADA2}">
      <dgm:prSet/>
      <dgm:spPr/>
      <dgm:t>
        <a:bodyPr/>
        <a:lstStyle/>
        <a:p>
          <a:r>
            <a:rPr lang="en-US"/>
            <a:t>Design a clean and user-friendly messaging interface with clear indicators for unread messages.</a:t>
          </a:r>
        </a:p>
      </dgm:t>
    </dgm:pt>
    <dgm:pt modelId="{0ED238EC-B210-4B63-8F45-757DB8AD77A2}" type="parTrans" cxnId="{411AC67F-B2C6-4767-91A7-377F1C161A8D}">
      <dgm:prSet/>
      <dgm:spPr/>
      <dgm:t>
        <a:bodyPr/>
        <a:lstStyle/>
        <a:p>
          <a:endParaRPr lang="en-US"/>
        </a:p>
      </dgm:t>
    </dgm:pt>
    <dgm:pt modelId="{40C83A7F-0B96-452F-8984-650D9BB63533}" type="sibTrans" cxnId="{411AC67F-B2C6-4767-91A7-377F1C161A8D}">
      <dgm:prSet/>
      <dgm:spPr/>
      <dgm:t>
        <a:bodyPr/>
        <a:lstStyle/>
        <a:p>
          <a:endParaRPr lang="en-US"/>
        </a:p>
      </dgm:t>
    </dgm:pt>
    <dgm:pt modelId="{4BA3836D-D663-4F1D-8D6D-202E899661D2}">
      <dgm:prSet/>
      <dgm:spPr/>
      <dgm:t>
        <a:bodyPr/>
        <a:lstStyle/>
        <a:p>
          <a:r>
            <a:rPr lang="en-US"/>
            <a:t>Create an easy pathway for users to recover Passwords when they forget </a:t>
          </a:r>
        </a:p>
      </dgm:t>
    </dgm:pt>
    <dgm:pt modelId="{668E6FD9-523E-421D-BF04-02B6D2BE8998}" type="parTrans" cxnId="{4EEC12A6-D294-41D2-AA89-0A847C634C0C}">
      <dgm:prSet/>
      <dgm:spPr/>
      <dgm:t>
        <a:bodyPr/>
        <a:lstStyle/>
        <a:p>
          <a:endParaRPr lang="en-US"/>
        </a:p>
      </dgm:t>
    </dgm:pt>
    <dgm:pt modelId="{099BE8DC-5E04-4530-8C28-D29BC448806D}" type="sibTrans" cxnId="{4EEC12A6-D294-41D2-AA89-0A847C634C0C}">
      <dgm:prSet/>
      <dgm:spPr/>
      <dgm:t>
        <a:bodyPr/>
        <a:lstStyle/>
        <a:p>
          <a:endParaRPr lang="en-US"/>
        </a:p>
      </dgm:t>
    </dgm:pt>
    <dgm:pt modelId="{46F0EE91-2528-41CF-A9C5-9D8D597D1DCD}" type="pres">
      <dgm:prSet presAssocID="{E86958D8-0830-4DB6-8A46-4D18CAF78434}" presName="root" presStyleCnt="0">
        <dgm:presLayoutVars>
          <dgm:dir/>
          <dgm:resizeHandles val="exact"/>
        </dgm:presLayoutVars>
      </dgm:prSet>
      <dgm:spPr/>
    </dgm:pt>
    <dgm:pt modelId="{CBDDFE4A-FEF2-4A71-A13C-40BE60C9DD35}" type="pres">
      <dgm:prSet presAssocID="{82D73E89-CE67-4ECB-848E-527DE7FACE93}" presName="compNode" presStyleCnt="0"/>
      <dgm:spPr/>
    </dgm:pt>
    <dgm:pt modelId="{721DC4CA-8F58-4765-94DA-DD2321D28A24}" type="pres">
      <dgm:prSet presAssocID="{82D73E89-CE67-4ECB-848E-527DE7FACE93}" presName="bgRect" presStyleLbl="bgShp" presStyleIdx="0" presStyleCnt="7"/>
      <dgm:spPr/>
    </dgm:pt>
    <dgm:pt modelId="{FE6B58B9-65E0-4F4F-A47E-DACCA06BBDBC}" type="pres">
      <dgm:prSet presAssocID="{82D73E89-CE67-4ECB-848E-527DE7FACE93}"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6F5170F7-5AA2-49EF-955D-03691DB2A644}" type="pres">
      <dgm:prSet presAssocID="{82D73E89-CE67-4ECB-848E-527DE7FACE93}" presName="spaceRect" presStyleCnt="0"/>
      <dgm:spPr/>
    </dgm:pt>
    <dgm:pt modelId="{F1626BF1-0576-47FF-A275-B0A080F0120F}" type="pres">
      <dgm:prSet presAssocID="{82D73E89-CE67-4ECB-848E-527DE7FACE93}" presName="parTx" presStyleLbl="revTx" presStyleIdx="0" presStyleCnt="7">
        <dgm:presLayoutVars>
          <dgm:chMax val="0"/>
          <dgm:chPref val="0"/>
        </dgm:presLayoutVars>
      </dgm:prSet>
      <dgm:spPr/>
    </dgm:pt>
    <dgm:pt modelId="{898B9F30-122E-44E8-84CC-97C400CA6D45}" type="pres">
      <dgm:prSet presAssocID="{166845B6-561B-47C4-A617-2C6E9060215C}" presName="sibTrans" presStyleCnt="0"/>
      <dgm:spPr/>
    </dgm:pt>
    <dgm:pt modelId="{1EA6D6A7-74C8-4E93-BBDC-822F6CCDB2C4}" type="pres">
      <dgm:prSet presAssocID="{CCB7F586-E26A-4B18-AFFE-F4854980ADA8}" presName="compNode" presStyleCnt="0"/>
      <dgm:spPr/>
    </dgm:pt>
    <dgm:pt modelId="{9EC64A77-2811-4005-BC2E-5D767F65B42F}" type="pres">
      <dgm:prSet presAssocID="{CCB7F586-E26A-4B18-AFFE-F4854980ADA8}" presName="bgRect" presStyleLbl="bgShp" presStyleIdx="1" presStyleCnt="7"/>
      <dgm:spPr/>
    </dgm:pt>
    <dgm:pt modelId="{EF61389A-CC13-4695-8081-22D0B9FE2301}" type="pres">
      <dgm:prSet presAssocID="{CCB7F586-E26A-4B18-AFFE-F4854980ADA8}"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nimize"/>
        </a:ext>
      </dgm:extLst>
    </dgm:pt>
    <dgm:pt modelId="{368EE6D2-A331-4CA4-805F-F101AF816CAC}" type="pres">
      <dgm:prSet presAssocID="{CCB7F586-E26A-4B18-AFFE-F4854980ADA8}" presName="spaceRect" presStyleCnt="0"/>
      <dgm:spPr/>
    </dgm:pt>
    <dgm:pt modelId="{692ACD2F-372B-4456-95E0-DB938B24F1CD}" type="pres">
      <dgm:prSet presAssocID="{CCB7F586-E26A-4B18-AFFE-F4854980ADA8}" presName="parTx" presStyleLbl="revTx" presStyleIdx="1" presStyleCnt="7">
        <dgm:presLayoutVars>
          <dgm:chMax val="0"/>
          <dgm:chPref val="0"/>
        </dgm:presLayoutVars>
      </dgm:prSet>
      <dgm:spPr/>
    </dgm:pt>
    <dgm:pt modelId="{4CF8B716-535E-4219-B3C8-E034424BA951}" type="pres">
      <dgm:prSet presAssocID="{A938FF44-0B00-42B9-AE0D-3CE8D7AFAB6F}" presName="sibTrans" presStyleCnt="0"/>
      <dgm:spPr/>
    </dgm:pt>
    <dgm:pt modelId="{B9B23283-AF1B-4824-AB94-4A9AFE5111E6}" type="pres">
      <dgm:prSet presAssocID="{3CECDB6D-54DD-44C9-BE4C-A67A6CE5135F}" presName="compNode" presStyleCnt="0"/>
      <dgm:spPr/>
    </dgm:pt>
    <dgm:pt modelId="{9AACB29A-9DE1-4089-B3E7-7233997F1ED1}" type="pres">
      <dgm:prSet presAssocID="{3CECDB6D-54DD-44C9-BE4C-A67A6CE5135F}" presName="bgRect" presStyleLbl="bgShp" presStyleIdx="2" presStyleCnt="7"/>
      <dgm:spPr/>
    </dgm:pt>
    <dgm:pt modelId="{43830326-EAAA-48CB-8DE4-05635E9AF3D6}" type="pres">
      <dgm:prSet presAssocID="{3CECDB6D-54DD-44C9-BE4C-A67A6CE5135F}"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54003329-0804-40CE-BE6B-22C62D39691E}" type="pres">
      <dgm:prSet presAssocID="{3CECDB6D-54DD-44C9-BE4C-A67A6CE5135F}" presName="spaceRect" presStyleCnt="0"/>
      <dgm:spPr/>
    </dgm:pt>
    <dgm:pt modelId="{61651E7C-F04A-4F03-A8D6-A9E01CFEF0F2}" type="pres">
      <dgm:prSet presAssocID="{3CECDB6D-54DD-44C9-BE4C-A67A6CE5135F}" presName="parTx" presStyleLbl="revTx" presStyleIdx="2" presStyleCnt="7">
        <dgm:presLayoutVars>
          <dgm:chMax val="0"/>
          <dgm:chPref val="0"/>
        </dgm:presLayoutVars>
      </dgm:prSet>
      <dgm:spPr/>
    </dgm:pt>
    <dgm:pt modelId="{16D0EC03-E1FC-4252-BCC1-6AE6B2F3F64B}" type="pres">
      <dgm:prSet presAssocID="{95A3E84D-C3E7-4BB0-A600-4F1CAA9634D4}" presName="sibTrans" presStyleCnt="0"/>
      <dgm:spPr/>
    </dgm:pt>
    <dgm:pt modelId="{CB13BDF5-037F-4EF2-AAEB-6A7FDB5651E1}" type="pres">
      <dgm:prSet presAssocID="{8F4B4049-77FB-4F9F-A685-169ED482FD14}" presName="compNode" presStyleCnt="0"/>
      <dgm:spPr/>
    </dgm:pt>
    <dgm:pt modelId="{7B08FDA0-F692-42F7-98B2-268D263DCF6A}" type="pres">
      <dgm:prSet presAssocID="{8F4B4049-77FB-4F9F-A685-169ED482FD14}" presName="bgRect" presStyleLbl="bgShp" presStyleIdx="3" presStyleCnt="7"/>
      <dgm:spPr/>
    </dgm:pt>
    <dgm:pt modelId="{AEE6887B-378F-4103-947E-9BBEA1ED48B1}" type="pres">
      <dgm:prSet presAssocID="{8F4B4049-77FB-4F9F-A685-169ED482FD14}"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8C54E0B5-E796-49AE-B5EE-1AD1B186EF83}" type="pres">
      <dgm:prSet presAssocID="{8F4B4049-77FB-4F9F-A685-169ED482FD14}" presName="spaceRect" presStyleCnt="0"/>
      <dgm:spPr/>
    </dgm:pt>
    <dgm:pt modelId="{D090005C-F508-4A42-A77C-9179A10C7065}" type="pres">
      <dgm:prSet presAssocID="{8F4B4049-77FB-4F9F-A685-169ED482FD14}" presName="parTx" presStyleLbl="revTx" presStyleIdx="3" presStyleCnt="7">
        <dgm:presLayoutVars>
          <dgm:chMax val="0"/>
          <dgm:chPref val="0"/>
        </dgm:presLayoutVars>
      </dgm:prSet>
      <dgm:spPr/>
    </dgm:pt>
    <dgm:pt modelId="{F6E0286E-1B60-4B29-8991-0113A7A3FADE}" type="pres">
      <dgm:prSet presAssocID="{56ABA5F4-69C2-4D5C-93CD-EA3FEB5A4E24}" presName="sibTrans" presStyleCnt="0"/>
      <dgm:spPr/>
    </dgm:pt>
    <dgm:pt modelId="{4084455E-0AF0-41CA-B455-2ED483F8566F}" type="pres">
      <dgm:prSet presAssocID="{27A92051-915C-4AC2-96FA-6CBC0F7A00C1}" presName="compNode" presStyleCnt="0"/>
      <dgm:spPr/>
    </dgm:pt>
    <dgm:pt modelId="{985685CC-B283-4B6F-AA56-321B49F36708}" type="pres">
      <dgm:prSet presAssocID="{27A92051-915C-4AC2-96FA-6CBC0F7A00C1}" presName="bgRect" presStyleLbl="bgShp" presStyleIdx="4" presStyleCnt="7"/>
      <dgm:spPr/>
    </dgm:pt>
    <dgm:pt modelId="{A347FFBE-8301-4A09-AEE8-F31144CF8557}" type="pres">
      <dgm:prSet presAssocID="{27A92051-915C-4AC2-96FA-6CBC0F7A00C1}"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
        </a:ext>
      </dgm:extLst>
    </dgm:pt>
    <dgm:pt modelId="{3A14EF46-9FF9-4920-9E60-2DEA65E2DE14}" type="pres">
      <dgm:prSet presAssocID="{27A92051-915C-4AC2-96FA-6CBC0F7A00C1}" presName="spaceRect" presStyleCnt="0"/>
      <dgm:spPr/>
    </dgm:pt>
    <dgm:pt modelId="{0C12296A-7533-4668-9D01-B42E965C7D75}" type="pres">
      <dgm:prSet presAssocID="{27A92051-915C-4AC2-96FA-6CBC0F7A00C1}" presName="parTx" presStyleLbl="revTx" presStyleIdx="4" presStyleCnt="7">
        <dgm:presLayoutVars>
          <dgm:chMax val="0"/>
          <dgm:chPref val="0"/>
        </dgm:presLayoutVars>
      </dgm:prSet>
      <dgm:spPr/>
    </dgm:pt>
    <dgm:pt modelId="{BC02D752-5270-4922-90F7-F98A830AFE00}" type="pres">
      <dgm:prSet presAssocID="{0B11638C-379D-438C-B680-7AF1CAAB7F7D}" presName="sibTrans" presStyleCnt="0"/>
      <dgm:spPr/>
    </dgm:pt>
    <dgm:pt modelId="{6267C911-78A0-4CE4-B485-95D25AB28AC2}" type="pres">
      <dgm:prSet presAssocID="{5B73A5F7-C449-47B9-8400-307EA22DADA2}" presName="compNode" presStyleCnt="0"/>
      <dgm:spPr/>
    </dgm:pt>
    <dgm:pt modelId="{3C9C6893-39BC-4F5C-BF44-4821E4B2B426}" type="pres">
      <dgm:prSet presAssocID="{5B73A5F7-C449-47B9-8400-307EA22DADA2}" presName="bgRect" presStyleLbl="bgShp" presStyleIdx="5" presStyleCnt="7"/>
      <dgm:spPr/>
    </dgm:pt>
    <dgm:pt modelId="{E6D6D934-2024-448E-BEF3-E09F12C2FB4A}" type="pres">
      <dgm:prSet presAssocID="{5B73A5F7-C449-47B9-8400-307EA22DADA2}"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at Bubble"/>
        </a:ext>
      </dgm:extLst>
    </dgm:pt>
    <dgm:pt modelId="{642F3005-AA46-4231-88C8-F8C99E555FC4}" type="pres">
      <dgm:prSet presAssocID="{5B73A5F7-C449-47B9-8400-307EA22DADA2}" presName="spaceRect" presStyleCnt="0"/>
      <dgm:spPr/>
    </dgm:pt>
    <dgm:pt modelId="{E9B0DF34-F63E-4F84-B055-01B504CA590B}" type="pres">
      <dgm:prSet presAssocID="{5B73A5F7-C449-47B9-8400-307EA22DADA2}" presName="parTx" presStyleLbl="revTx" presStyleIdx="5" presStyleCnt="7">
        <dgm:presLayoutVars>
          <dgm:chMax val="0"/>
          <dgm:chPref val="0"/>
        </dgm:presLayoutVars>
      </dgm:prSet>
      <dgm:spPr/>
    </dgm:pt>
    <dgm:pt modelId="{2976D023-3708-4606-A052-0FDFF40EDA98}" type="pres">
      <dgm:prSet presAssocID="{40C83A7F-0B96-452F-8984-650D9BB63533}" presName="sibTrans" presStyleCnt="0"/>
      <dgm:spPr/>
    </dgm:pt>
    <dgm:pt modelId="{979592C8-8F7B-44F3-A76C-53ADC1A42648}" type="pres">
      <dgm:prSet presAssocID="{4BA3836D-D663-4F1D-8D6D-202E899661D2}" presName="compNode" presStyleCnt="0"/>
      <dgm:spPr/>
    </dgm:pt>
    <dgm:pt modelId="{5AF11DE6-D438-4429-BA91-0D194A8AAC01}" type="pres">
      <dgm:prSet presAssocID="{4BA3836D-D663-4F1D-8D6D-202E899661D2}" presName="bgRect" presStyleLbl="bgShp" presStyleIdx="6" presStyleCnt="7"/>
      <dgm:spPr/>
    </dgm:pt>
    <dgm:pt modelId="{C6EF7A90-8C42-4052-9C5F-ECC6DE34A5AC}" type="pres">
      <dgm:prSet presAssocID="{4BA3836D-D663-4F1D-8D6D-202E899661D2}"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Lock"/>
        </a:ext>
      </dgm:extLst>
    </dgm:pt>
    <dgm:pt modelId="{09BCAE9B-07A9-44C5-9D0A-6EF3CA4AA105}" type="pres">
      <dgm:prSet presAssocID="{4BA3836D-D663-4F1D-8D6D-202E899661D2}" presName="spaceRect" presStyleCnt="0"/>
      <dgm:spPr/>
    </dgm:pt>
    <dgm:pt modelId="{92F3864A-04C9-4599-98D1-804AD46154DB}" type="pres">
      <dgm:prSet presAssocID="{4BA3836D-D663-4F1D-8D6D-202E899661D2}" presName="parTx" presStyleLbl="revTx" presStyleIdx="6" presStyleCnt="7">
        <dgm:presLayoutVars>
          <dgm:chMax val="0"/>
          <dgm:chPref val="0"/>
        </dgm:presLayoutVars>
      </dgm:prSet>
      <dgm:spPr/>
    </dgm:pt>
  </dgm:ptLst>
  <dgm:cxnLst>
    <dgm:cxn modelId="{B3DCFE19-4058-479B-903E-653AD33CCBB7}" srcId="{E86958D8-0830-4DB6-8A46-4D18CAF78434}" destId="{27A92051-915C-4AC2-96FA-6CBC0F7A00C1}" srcOrd="4" destOrd="0" parTransId="{E92D337D-8A4E-4905-A294-0D536A74C060}" sibTransId="{0B11638C-379D-438C-B680-7AF1CAAB7F7D}"/>
    <dgm:cxn modelId="{22E3B13B-7CDE-4D5E-A52A-AB06EAE57187}" type="presOf" srcId="{3CECDB6D-54DD-44C9-BE4C-A67A6CE5135F}" destId="{61651E7C-F04A-4F03-A8D6-A9E01CFEF0F2}" srcOrd="0" destOrd="0" presId="urn:microsoft.com/office/officeart/2018/2/layout/IconVerticalSolidList"/>
    <dgm:cxn modelId="{C6B11640-0925-4A12-B48C-354483A6B02C}" type="presOf" srcId="{CCB7F586-E26A-4B18-AFFE-F4854980ADA8}" destId="{692ACD2F-372B-4456-95E0-DB938B24F1CD}" srcOrd="0" destOrd="0" presId="urn:microsoft.com/office/officeart/2018/2/layout/IconVerticalSolidList"/>
    <dgm:cxn modelId="{C25B5365-05A0-4620-95A0-0EED643040A2}" srcId="{E86958D8-0830-4DB6-8A46-4D18CAF78434}" destId="{82D73E89-CE67-4ECB-848E-527DE7FACE93}" srcOrd="0" destOrd="0" parTransId="{B2A2F7B3-E057-44A1-BAC7-FC164932F187}" sibTransId="{166845B6-561B-47C4-A617-2C6E9060215C}"/>
    <dgm:cxn modelId="{29C5F64B-754F-4531-AC24-F20281155C6F}" srcId="{E86958D8-0830-4DB6-8A46-4D18CAF78434}" destId="{3CECDB6D-54DD-44C9-BE4C-A67A6CE5135F}" srcOrd="2" destOrd="0" parTransId="{9AB4801D-9F9F-4294-93AC-7CB386D2A227}" sibTransId="{95A3E84D-C3E7-4BB0-A600-4F1CAA9634D4}"/>
    <dgm:cxn modelId="{8FFABE52-25F3-49B4-88BF-DA81658C087A}" type="presOf" srcId="{E86958D8-0830-4DB6-8A46-4D18CAF78434}" destId="{46F0EE91-2528-41CF-A9C5-9D8D597D1DCD}" srcOrd="0" destOrd="0" presId="urn:microsoft.com/office/officeart/2018/2/layout/IconVerticalSolidList"/>
    <dgm:cxn modelId="{411AC67F-B2C6-4767-91A7-377F1C161A8D}" srcId="{E86958D8-0830-4DB6-8A46-4D18CAF78434}" destId="{5B73A5F7-C449-47B9-8400-307EA22DADA2}" srcOrd="5" destOrd="0" parTransId="{0ED238EC-B210-4B63-8F45-757DB8AD77A2}" sibTransId="{40C83A7F-0B96-452F-8984-650D9BB63533}"/>
    <dgm:cxn modelId="{9D553185-2710-498C-8E8B-5C28388B8EE7}" type="presOf" srcId="{4BA3836D-D663-4F1D-8D6D-202E899661D2}" destId="{92F3864A-04C9-4599-98D1-804AD46154DB}" srcOrd="0" destOrd="0" presId="urn:microsoft.com/office/officeart/2018/2/layout/IconVerticalSolidList"/>
    <dgm:cxn modelId="{0802DB8C-9DB7-4DDD-835F-CCD9E0E91333}" type="presOf" srcId="{27A92051-915C-4AC2-96FA-6CBC0F7A00C1}" destId="{0C12296A-7533-4668-9D01-B42E965C7D75}" srcOrd="0" destOrd="0" presId="urn:microsoft.com/office/officeart/2018/2/layout/IconVerticalSolidList"/>
    <dgm:cxn modelId="{0A8D9B90-B501-436B-B98D-6CE50676B254}" type="presOf" srcId="{5B73A5F7-C449-47B9-8400-307EA22DADA2}" destId="{E9B0DF34-F63E-4F84-B055-01B504CA590B}" srcOrd="0" destOrd="0" presId="urn:microsoft.com/office/officeart/2018/2/layout/IconVerticalSolidList"/>
    <dgm:cxn modelId="{4EEC12A6-D294-41D2-AA89-0A847C634C0C}" srcId="{E86958D8-0830-4DB6-8A46-4D18CAF78434}" destId="{4BA3836D-D663-4F1D-8D6D-202E899661D2}" srcOrd="6" destOrd="0" parTransId="{668E6FD9-523E-421D-BF04-02B6D2BE8998}" sibTransId="{099BE8DC-5E04-4530-8C28-D29BC448806D}"/>
    <dgm:cxn modelId="{F34918C3-E469-42B1-827D-5C7A9B7805B8}" srcId="{E86958D8-0830-4DB6-8A46-4D18CAF78434}" destId="{CCB7F586-E26A-4B18-AFFE-F4854980ADA8}" srcOrd="1" destOrd="0" parTransId="{946DF77D-AC30-4B24-AD32-7D5217FA861A}" sibTransId="{A938FF44-0B00-42B9-AE0D-3CE8D7AFAB6F}"/>
    <dgm:cxn modelId="{72438BE3-24DE-4D56-A031-79157AE27309}" type="presOf" srcId="{82D73E89-CE67-4ECB-848E-527DE7FACE93}" destId="{F1626BF1-0576-47FF-A275-B0A080F0120F}" srcOrd="0" destOrd="0" presId="urn:microsoft.com/office/officeart/2018/2/layout/IconVerticalSolidList"/>
    <dgm:cxn modelId="{F58F32E4-7A30-4D9B-A05D-AAD93C1036F8}" type="presOf" srcId="{8F4B4049-77FB-4F9F-A685-169ED482FD14}" destId="{D090005C-F508-4A42-A77C-9179A10C7065}" srcOrd="0" destOrd="0" presId="urn:microsoft.com/office/officeart/2018/2/layout/IconVerticalSolidList"/>
    <dgm:cxn modelId="{68B793EE-EB42-4A46-A35C-3DFD96DEDA0D}" srcId="{E86958D8-0830-4DB6-8A46-4D18CAF78434}" destId="{8F4B4049-77FB-4F9F-A685-169ED482FD14}" srcOrd="3" destOrd="0" parTransId="{43D56E8F-EA9C-4132-8790-5918C3CF27CD}" sibTransId="{56ABA5F4-69C2-4D5C-93CD-EA3FEB5A4E24}"/>
    <dgm:cxn modelId="{B711C230-0F96-4C02-BC40-A312C74CB991}" type="presParOf" srcId="{46F0EE91-2528-41CF-A9C5-9D8D597D1DCD}" destId="{CBDDFE4A-FEF2-4A71-A13C-40BE60C9DD35}" srcOrd="0" destOrd="0" presId="urn:microsoft.com/office/officeart/2018/2/layout/IconVerticalSolidList"/>
    <dgm:cxn modelId="{4AE896C9-2E58-4FEE-AB19-3A90C15D5F6D}" type="presParOf" srcId="{CBDDFE4A-FEF2-4A71-A13C-40BE60C9DD35}" destId="{721DC4CA-8F58-4765-94DA-DD2321D28A24}" srcOrd="0" destOrd="0" presId="urn:microsoft.com/office/officeart/2018/2/layout/IconVerticalSolidList"/>
    <dgm:cxn modelId="{8E952447-F579-46BC-B47C-47AE7B66694E}" type="presParOf" srcId="{CBDDFE4A-FEF2-4A71-A13C-40BE60C9DD35}" destId="{FE6B58B9-65E0-4F4F-A47E-DACCA06BBDBC}" srcOrd="1" destOrd="0" presId="urn:microsoft.com/office/officeart/2018/2/layout/IconVerticalSolidList"/>
    <dgm:cxn modelId="{03798E96-DB2C-4E8D-868F-A8F7FE9AEA54}" type="presParOf" srcId="{CBDDFE4A-FEF2-4A71-A13C-40BE60C9DD35}" destId="{6F5170F7-5AA2-49EF-955D-03691DB2A644}" srcOrd="2" destOrd="0" presId="urn:microsoft.com/office/officeart/2018/2/layout/IconVerticalSolidList"/>
    <dgm:cxn modelId="{516EF6C1-A550-4420-89E2-BC9E949F02AF}" type="presParOf" srcId="{CBDDFE4A-FEF2-4A71-A13C-40BE60C9DD35}" destId="{F1626BF1-0576-47FF-A275-B0A080F0120F}" srcOrd="3" destOrd="0" presId="urn:microsoft.com/office/officeart/2018/2/layout/IconVerticalSolidList"/>
    <dgm:cxn modelId="{D67ED56F-6B92-41C0-9C7A-2C9358384D12}" type="presParOf" srcId="{46F0EE91-2528-41CF-A9C5-9D8D597D1DCD}" destId="{898B9F30-122E-44E8-84CC-97C400CA6D45}" srcOrd="1" destOrd="0" presId="urn:microsoft.com/office/officeart/2018/2/layout/IconVerticalSolidList"/>
    <dgm:cxn modelId="{6EC832B8-0BA5-42DF-BF88-5B481953471E}" type="presParOf" srcId="{46F0EE91-2528-41CF-A9C5-9D8D597D1DCD}" destId="{1EA6D6A7-74C8-4E93-BBDC-822F6CCDB2C4}" srcOrd="2" destOrd="0" presId="urn:microsoft.com/office/officeart/2018/2/layout/IconVerticalSolidList"/>
    <dgm:cxn modelId="{B8BC41DB-A6B4-40E3-B69F-E47553506DAE}" type="presParOf" srcId="{1EA6D6A7-74C8-4E93-BBDC-822F6CCDB2C4}" destId="{9EC64A77-2811-4005-BC2E-5D767F65B42F}" srcOrd="0" destOrd="0" presId="urn:microsoft.com/office/officeart/2018/2/layout/IconVerticalSolidList"/>
    <dgm:cxn modelId="{0A88CE1E-80C1-4FD1-B9EF-5ED837C24EEC}" type="presParOf" srcId="{1EA6D6A7-74C8-4E93-BBDC-822F6CCDB2C4}" destId="{EF61389A-CC13-4695-8081-22D0B9FE2301}" srcOrd="1" destOrd="0" presId="urn:microsoft.com/office/officeart/2018/2/layout/IconVerticalSolidList"/>
    <dgm:cxn modelId="{92801D65-8BCF-4A45-9515-5AB51A174DE0}" type="presParOf" srcId="{1EA6D6A7-74C8-4E93-BBDC-822F6CCDB2C4}" destId="{368EE6D2-A331-4CA4-805F-F101AF816CAC}" srcOrd="2" destOrd="0" presId="urn:microsoft.com/office/officeart/2018/2/layout/IconVerticalSolidList"/>
    <dgm:cxn modelId="{487A3DAB-5A5D-457B-9B62-2334E6602BD9}" type="presParOf" srcId="{1EA6D6A7-74C8-4E93-BBDC-822F6CCDB2C4}" destId="{692ACD2F-372B-4456-95E0-DB938B24F1CD}" srcOrd="3" destOrd="0" presId="urn:microsoft.com/office/officeart/2018/2/layout/IconVerticalSolidList"/>
    <dgm:cxn modelId="{41CD2BF0-1046-4CFE-846A-DE35DABA4BF1}" type="presParOf" srcId="{46F0EE91-2528-41CF-A9C5-9D8D597D1DCD}" destId="{4CF8B716-535E-4219-B3C8-E034424BA951}" srcOrd="3" destOrd="0" presId="urn:microsoft.com/office/officeart/2018/2/layout/IconVerticalSolidList"/>
    <dgm:cxn modelId="{A68219E8-F9EB-4E5E-802A-57DEBF2E6F04}" type="presParOf" srcId="{46F0EE91-2528-41CF-A9C5-9D8D597D1DCD}" destId="{B9B23283-AF1B-4824-AB94-4A9AFE5111E6}" srcOrd="4" destOrd="0" presId="urn:microsoft.com/office/officeart/2018/2/layout/IconVerticalSolidList"/>
    <dgm:cxn modelId="{982B3056-B431-4715-B7BB-9763E67B92B2}" type="presParOf" srcId="{B9B23283-AF1B-4824-AB94-4A9AFE5111E6}" destId="{9AACB29A-9DE1-4089-B3E7-7233997F1ED1}" srcOrd="0" destOrd="0" presId="urn:microsoft.com/office/officeart/2018/2/layout/IconVerticalSolidList"/>
    <dgm:cxn modelId="{CEADFA55-F3E9-469F-888A-7877FCC6E989}" type="presParOf" srcId="{B9B23283-AF1B-4824-AB94-4A9AFE5111E6}" destId="{43830326-EAAA-48CB-8DE4-05635E9AF3D6}" srcOrd="1" destOrd="0" presId="urn:microsoft.com/office/officeart/2018/2/layout/IconVerticalSolidList"/>
    <dgm:cxn modelId="{F48B1F1F-04A2-499A-B002-F6DBCF0E8076}" type="presParOf" srcId="{B9B23283-AF1B-4824-AB94-4A9AFE5111E6}" destId="{54003329-0804-40CE-BE6B-22C62D39691E}" srcOrd="2" destOrd="0" presId="urn:microsoft.com/office/officeart/2018/2/layout/IconVerticalSolidList"/>
    <dgm:cxn modelId="{1B118C16-319D-463F-A62E-6582928B1F4A}" type="presParOf" srcId="{B9B23283-AF1B-4824-AB94-4A9AFE5111E6}" destId="{61651E7C-F04A-4F03-A8D6-A9E01CFEF0F2}" srcOrd="3" destOrd="0" presId="urn:microsoft.com/office/officeart/2018/2/layout/IconVerticalSolidList"/>
    <dgm:cxn modelId="{46DDA26E-8B3E-431A-8D7B-8F87861860D5}" type="presParOf" srcId="{46F0EE91-2528-41CF-A9C5-9D8D597D1DCD}" destId="{16D0EC03-E1FC-4252-BCC1-6AE6B2F3F64B}" srcOrd="5" destOrd="0" presId="urn:microsoft.com/office/officeart/2018/2/layout/IconVerticalSolidList"/>
    <dgm:cxn modelId="{22E67366-1E6E-4915-A521-A2523D321EC0}" type="presParOf" srcId="{46F0EE91-2528-41CF-A9C5-9D8D597D1DCD}" destId="{CB13BDF5-037F-4EF2-AAEB-6A7FDB5651E1}" srcOrd="6" destOrd="0" presId="urn:microsoft.com/office/officeart/2018/2/layout/IconVerticalSolidList"/>
    <dgm:cxn modelId="{4E66095C-11E7-40C6-B1A2-89EE291DC29A}" type="presParOf" srcId="{CB13BDF5-037F-4EF2-AAEB-6A7FDB5651E1}" destId="{7B08FDA0-F692-42F7-98B2-268D263DCF6A}" srcOrd="0" destOrd="0" presId="urn:microsoft.com/office/officeart/2018/2/layout/IconVerticalSolidList"/>
    <dgm:cxn modelId="{E0971D53-290C-4A9C-ADD7-36D7AC6F6F25}" type="presParOf" srcId="{CB13BDF5-037F-4EF2-AAEB-6A7FDB5651E1}" destId="{AEE6887B-378F-4103-947E-9BBEA1ED48B1}" srcOrd="1" destOrd="0" presId="urn:microsoft.com/office/officeart/2018/2/layout/IconVerticalSolidList"/>
    <dgm:cxn modelId="{8B7FD950-E226-4814-8FA5-0EE62049DA2B}" type="presParOf" srcId="{CB13BDF5-037F-4EF2-AAEB-6A7FDB5651E1}" destId="{8C54E0B5-E796-49AE-B5EE-1AD1B186EF83}" srcOrd="2" destOrd="0" presId="urn:microsoft.com/office/officeart/2018/2/layout/IconVerticalSolidList"/>
    <dgm:cxn modelId="{282982CA-C056-435D-A3C2-55B981C7E19C}" type="presParOf" srcId="{CB13BDF5-037F-4EF2-AAEB-6A7FDB5651E1}" destId="{D090005C-F508-4A42-A77C-9179A10C7065}" srcOrd="3" destOrd="0" presId="urn:microsoft.com/office/officeart/2018/2/layout/IconVerticalSolidList"/>
    <dgm:cxn modelId="{E0DC198E-37A7-468D-9DE4-E7B4CE65A5EE}" type="presParOf" srcId="{46F0EE91-2528-41CF-A9C5-9D8D597D1DCD}" destId="{F6E0286E-1B60-4B29-8991-0113A7A3FADE}" srcOrd="7" destOrd="0" presId="urn:microsoft.com/office/officeart/2018/2/layout/IconVerticalSolidList"/>
    <dgm:cxn modelId="{B4056013-C2F3-4D32-A646-917BE9DD0DF2}" type="presParOf" srcId="{46F0EE91-2528-41CF-A9C5-9D8D597D1DCD}" destId="{4084455E-0AF0-41CA-B455-2ED483F8566F}" srcOrd="8" destOrd="0" presId="urn:microsoft.com/office/officeart/2018/2/layout/IconVerticalSolidList"/>
    <dgm:cxn modelId="{DDC190EE-674A-43F9-9464-D77386232334}" type="presParOf" srcId="{4084455E-0AF0-41CA-B455-2ED483F8566F}" destId="{985685CC-B283-4B6F-AA56-321B49F36708}" srcOrd="0" destOrd="0" presId="urn:microsoft.com/office/officeart/2018/2/layout/IconVerticalSolidList"/>
    <dgm:cxn modelId="{35BF9C0C-CE1A-4AAD-8B96-2EB07A2C0C18}" type="presParOf" srcId="{4084455E-0AF0-41CA-B455-2ED483F8566F}" destId="{A347FFBE-8301-4A09-AEE8-F31144CF8557}" srcOrd="1" destOrd="0" presId="urn:microsoft.com/office/officeart/2018/2/layout/IconVerticalSolidList"/>
    <dgm:cxn modelId="{655C3565-2B8B-4E64-92E4-F445B3F05AC1}" type="presParOf" srcId="{4084455E-0AF0-41CA-B455-2ED483F8566F}" destId="{3A14EF46-9FF9-4920-9E60-2DEA65E2DE14}" srcOrd="2" destOrd="0" presId="urn:microsoft.com/office/officeart/2018/2/layout/IconVerticalSolidList"/>
    <dgm:cxn modelId="{8918676C-2DFD-40DE-A5AF-C137F7D1FB60}" type="presParOf" srcId="{4084455E-0AF0-41CA-B455-2ED483F8566F}" destId="{0C12296A-7533-4668-9D01-B42E965C7D75}" srcOrd="3" destOrd="0" presId="urn:microsoft.com/office/officeart/2018/2/layout/IconVerticalSolidList"/>
    <dgm:cxn modelId="{A1216D34-C042-49EC-9F96-B8C778370758}" type="presParOf" srcId="{46F0EE91-2528-41CF-A9C5-9D8D597D1DCD}" destId="{BC02D752-5270-4922-90F7-F98A830AFE00}" srcOrd="9" destOrd="0" presId="urn:microsoft.com/office/officeart/2018/2/layout/IconVerticalSolidList"/>
    <dgm:cxn modelId="{02741DCC-0928-4F1C-A5C2-F71F7AF906E3}" type="presParOf" srcId="{46F0EE91-2528-41CF-A9C5-9D8D597D1DCD}" destId="{6267C911-78A0-4CE4-B485-95D25AB28AC2}" srcOrd="10" destOrd="0" presId="urn:microsoft.com/office/officeart/2018/2/layout/IconVerticalSolidList"/>
    <dgm:cxn modelId="{8EE7A91C-8925-4B16-BBDD-CD6F43E395B4}" type="presParOf" srcId="{6267C911-78A0-4CE4-B485-95D25AB28AC2}" destId="{3C9C6893-39BC-4F5C-BF44-4821E4B2B426}" srcOrd="0" destOrd="0" presId="urn:microsoft.com/office/officeart/2018/2/layout/IconVerticalSolidList"/>
    <dgm:cxn modelId="{3783ECEB-C448-4477-96F1-E8D1C2381FDD}" type="presParOf" srcId="{6267C911-78A0-4CE4-B485-95D25AB28AC2}" destId="{E6D6D934-2024-448E-BEF3-E09F12C2FB4A}" srcOrd="1" destOrd="0" presId="urn:microsoft.com/office/officeart/2018/2/layout/IconVerticalSolidList"/>
    <dgm:cxn modelId="{7AADFF8E-66A0-417F-B7CB-5419FDB3AB3E}" type="presParOf" srcId="{6267C911-78A0-4CE4-B485-95D25AB28AC2}" destId="{642F3005-AA46-4231-88C8-F8C99E555FC4}" srcOrd="2" destOrd="0" presId="urn:microsoft.com/office/officeart/2018/2/layout/IconVerticalSolidList"/>
    <dgm:cxn modelId="{150F2DEF-3607-4310-8212-499A1590F9EC}" type="presParOf" srcId="{6267C911-78A0-4CE4-B485-95D25AB28AC2}" destId="{E9B0DF34-F63E-4F84-B055-01B504CA590B}" srcOrd="3" destOrd="0" presId="urn:microsoft.com/office/officeart/2018/2/layout/IconVerticalSolidList"/>
    <dgm:cxn modelId="{3674B2DA-5F03-449F-A2D3-5D64686DF463}" type="presParOf" srcId="{46F0EE91-2528-41CF-A9C5-9D8D597D1DCD}" destId="{2976D023-3708-4606-A052-0FDFF40EDA98}" srcOrd="11" destOrd="0" presId="urn:microsoft.com/office/officeart/2018/2/layout/IconVerticalSolidList"/>
    <dgm:cxn modelId="{580210A5-4461-47CF-9EDC-BFC031BAB688}" type="presParOf" srcId="{46F0EE91-2528-41CF-A9C5-9D8D597D1DCD}" destId="{979592C8-8F7B-44F3-A76C-53ADC1A42648}" srcOrd="12" destOrd="0" presId="urn:microsoft.com/office/officeart/2018/2/layout/IconVerticalSolidList"/>
    <dgm:cxn modelId="{E1197B92-CB0B-4018-A1EA-044937A0C1C8}" type="presParOf" srcId="{979592C8-8F7B-44F3-A76C-53ADC1A42648}" destId="{5AF11DE6-D438-4429-BA91-0D194A8AAC01}" srcOrd="0" destOrd="0" presId="urn:microsoft.com/office/officeart/2018/2/layout/IconVerticalSolidList"/>
    <dgm:cxn modelId="{7A07BF1E-17A6-4471-B90D-627F4611025A}" type="presParOf" srcId="{979592C8-8F7B-44F3-A76C-53ADC1A42648}" destId="{C6EF7A90-8C42-4052-9C5F-ECC6DE34A5AC}" srcOrd="1" destOrd="0" presId="urn:microsoft.com/office/officeart/2018/2/layout/IconVerticalSolidList"/>
    <dgm:cxn modelId="{8C133AEE-D967-4760-A120-EA18BCC78090}" type="presParOf" srcId="{979592C8-8F7B-44F3-A76C-53ADC1A42648}" destId="{09BCAE9B-07A9-44C5-9D0A-6EF3CA4AA105}" srcOrd="2" destOrd="0" presId="urn:microsoft.com/office/officeart/2018/2/layout/IconVerticalSolidList"/>
    <dgm:cxn modelId="{58F4D6D2-DBCB-473C-9DCC-40F40CE80059}" type="presParOf" srcId="{979592C8-8F7B-44F3-A76C-53ADC1A42648}" destId="{92F3864A-04C9-4599-98D1-804AD46154D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81271B-88A3-40AD-A11C-E0353A4BA428}">
      <dsp:nvSpPr>
        <dsp:cNvPr id="0" name=""/>
        <dsp:cNvSpPr/>
      </dsp:nvSpPr>
      <dsp:spPr>
        <a:xfrm>
          <a:off x="711447" y="1789"/>
          <a:ext cx="941449" cy="94144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77DD98-3C4E-401C-9F54-6B5FF66E79ED}">
      <dsp:nvSpPr>
        <dsp:cNvPr id="0" name=""/>
        <dsp:cNvSpPr/>
      </dsp:nvSpPr>
      <dsp:spPr>
        <a:xfrm>
          <a:off x="912084" y="202426"/>
          <a:ext cx="540175" cy="5401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003938B-B9F3-4C85-8DF9-D4A723ECF9DE}">
      <dsp:nvSpPr>
        <dsp:cNvPr id="0" name=""/>
        <dsp:cNvSpPr/>
      </dsp:nvSpPr>
      <dsp:spPr>
        <a:xfrm>
          <a:off x="410492" y="1236477"/>
          <a:ext cx="1543359" cy="61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User Profiles</a:t>
          </a:r>
        </a:p>
      </dsp:txBody>
      <dsp:txXfrm>
        <a:off x="410492" y="1236477"/>
        <a:ext cx="1543359" cy="617343"/>
      </dsp:txXfrm>
    </dsp:sp>
    <dsp:sp modelId="{1E8F2C5C-A8B6-41D8-B2BE-AE03B57009C0}">
      <dsp:nvSpPr>
        <dsp:cNvPr id="0" name=""/>
        <dsp:cNvSpPr/>
      </dsp:nvSpPr>
      <dsp:spPr>
        <a:xfrm>
          <a:off x="2524894" y="1789"/>
          <a:ext cx="941449" cy="94144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D06AC1-BF24-4C6D-92B7-B66E6DA1CC3B}">
      <dsp:nvSpPr>
        <dsp:cNvPr id="0" name=""/>
        <dsp:cNvSpPr/>
      </dsp:nvSpPr>
      <dsp:spPr>
        <a:xfrm>
          <a:off x="2725531" y="202426"/>
          <a:ext cx="540175" cy="5401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9752077-336B-4AC9-9A5F-A128F8131AC9}">
      <dsp:nvSpPr>
        <dsp:cNvPr id="0" name=""/>
        <dsp:cNvSpPr/>
      </dsp:nvSpPr>
      <dsp:spPr>
        <a:xfrm>
          <a:off x="2223939" y="1236477"/>
          <a:ext cx="1543359" cy="61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Create Account</a:t>
          </a:r>
        </a:p>
      </dsp:txBody>
      <dsp:txXfrm>
        <a:off x="2223939" y="1236477"/>
        <a:ext cx="1543359" cy="617343"/>
      </dsp:txXfrm>
    </dsp:sp>
    <dsp:sp modelId="{2E2D895B-CBB6-4CE9-AABB-CFA16F47EFFD}">
      <dsp:nvSpPr>
        <dsp:cNvPr id="0" name=""/>
        <dsp:cNvSpPr/>
      </dsp:nvSpPr>
      <dsp:spPr>
        <a:xfrm>
          <a:off x="4338341" y="1789"/>
          <a:ext cx="941449" cy="94144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95B49-CD94-4356-80CE-7967677A89AB}">
      <dsp:nvSpPr>
        <dsp:cNvPr id="0" name=""/>
        <dsp:cNvSpPr/>
      </dsp:nvSpPr>
      <dsp:spPr>
        <a:xfrm>
          <a:off x="4538978" y="202426"/>
          <a:ext cx="540175" cy="5401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FDE7BD2-FA4B-4467-98A2-35E899FC09BC}">
      <dsp:nvSpPr>
        <dsp:cNvPr id="0" name=""/>
        <dsp:cNvSpPr/>
      </dsp:nvSpPr>
      <dsp:spPr>
        <a:xfrm>
          <a:off x="4037386" y="1236477"/>
          <a:ext cx="1543359" cy="61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Messaging</a:t>
          </a:r>
        </a:p>
      </dsp:txBody>
      <dsp:txXfrm>
        <a:off x="4037386" y="1236477"/>
        <a:ext cx="1543359" cy="617343"/>
      </dsp:txXfrm>
    </dsp:sp>
    <dsp:sp modelId="{153CE055-8922-47D1-81B5-E1CC323ABD61}">
      <dsp:nvSpPr>
        <dsp:cNvPr id="0" name=""/>
        <dsp:cNvSpPr/>
      </dsp:nvSpPr>
      <dsp:spPr>
        <a:xfrm>
          <a:off x="6151789" y="1789"/>
          <a:ext cx="941449" cy="94144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530448-EBE6-4BC7-9528-A596998FA206}">
      <dsp:nvSpPr>
        <dsp:cNvPr id="0" name=""/>
        <dsp:cNvSpPr/>
      </dsp:nvSpPr>
      <dsp:spPr>
        <a:xfrm>
          <a:off x="6352425" y="202426"/>
          <a:ext cx="540175" cy="5401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E0DC976-4362-4637-8EC9-DEF6695277BA}">
      <dsp:nvSpPr>
        <dsp:cNvPr id="0" name=""/>
        <dsp:cNvSpPr/>
      </dsp:nvSpPr>
      <dsp:spPr>
        <a:xfrm>
          <a:off x="5850834" y="1236477"/>
          <a:ext cx="1543359" cy="61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Notification</a:t>
          </a:r>
        </a:p>
      </dsp:txBody>
      <dsp:txXfrm>
        <a:off x="5850834" y="1236477"/>
        <a:ext cx="1543359" cy="617343"/>
      </dsp:txXfrm>
    </dsp:sp>
    <dsp:sp modelId="{9EF7BF04-0EA1-44C0-B5C1-635F0CAB64C8}">
      <dsp:nvSpPr>
        <dsp:cNvPr id="0" name=""/>
        <dsp:cNvSpPr/>
      </dsp:nvSpPr>
      <dsp:spPr>
        <a:xfrm>
          <a:off x="7965236" y="1789"/>
          <a:ext cx="941449" cy="94144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32B226-FDDD-42E9-BAE8-E123F450786A}">
      <dsp:nvSpPr>
        <dsp:cNvPr id="0" name=""/>
        <dsp:cNvSpPr/>
      </dsp:nvSpPr>
      <dsp:spPr>
        <a:xfrm>
          <a:off x="8165873" y="202426"/>
          <a:ext cx="540175" cy="54017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ECC6191-785E-43DF-839E-B7C724C10C27}">
      <dsp:nvSpPr>
        <dsp:cNvPr id="0" name=""/>
        <dsp:cNvSpPr/>
      </dsp:nvSpPr>
      <dsp:spPr>
        <a:xfrm>
          <a:off x="7664281" y="1236477"/>
          <a:ext cx="1543359" cy="61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Voice call</a:t>
          </a:r>
        </a:p>
      </dsp:txBody>
      <dsp:txXfrm>
        <a:off x="7664281" y="1236477"/>
        <a:ext cx="1543359" cy="617343"/>
      </dsp:txXfrm>
    </dsp:sp>
    <dsp:sp modelId="{93A0D1EB-9445-477C-9EAB-BBC31A342643}">
      <dsp:nvSpPr>
        <dsp:cNvPr id="0" name=""/>
        <dsp:cNvSpPr/>
      </dsp:nvSpPr>
      <dsp:spPr>
        <a:xfrm>
          <a:off x="4338341" y="2239660"/>
          <a:ext cx="941449" cy="94144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9B8930-2FB6-499B-A6C5-73EAAC18EE04}">
      <dsp:nvSpPr>
        <dsp:cNvPr id="0" name=""/>
        <dsp:cNvSpPr/>
      </dsp:nvSpPr>
      <dsp:spPr>
        <a:xfrm>
          <a:off x="4538978" y="2440297"/>
          <a:ext cx="540175" cy="54017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884C9B-8AB5-4DE3-A322-F2BBCD4BC2F5}">
      <dsp:nvSpPr>
        <dsp:cNvPr id="0" name=""/>
        <dsp:cNvSpPr/>
      </dsp:nvSpPr>
      <dsp:spPr>
        <a:xfrm>
          <a:off x="4037386" y="3474348"/>
          <a:ext cx="1543359" cy="61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Video call</a:t>
          </a:r>
        </a:p>
      </dsp:txBody>
      <dsp:txXfrm>
        <a:off x="4037386" y="3474348"/>
        <a:ext cx="1543359" cy="6173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1DC4CA-8F58-4765-94DA-DD2321D28A24}">
      <dsp:nvSpPr>
        <dsp:cNvPr id="0" name=""/>
        <dsp:cNvSpPr/>
      </dsp:nvSpPr>
      <dsp:spPr>
        <a:xfrm>
          <a:off x="0" y="412"/>
          <a:ext cx="6692813" cy="5673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6B58B9-65E0-4F4F-A47E-DACCA06BBDBC}">
      <dsp:nvSpPr>
        <dsp:cNvPr id="0" name=""/>
        <dsp:cNvSpPr/>
      </dsp:nvSpPr>
      <dsp:spPr>
        <a:xfrm>
          <a:off x="171619" y="128062"/>
          <a:ext cx="312035" cy="3120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1626BF1-0576-47FF-A275-B0A080F0120F}">
      <dsp:nvSpPr>
        <dsp:cNvPr id="0" name=""/>
        <dsp:cNvSpPr/>
      </dsp:nvSpPr>
      <dsp:spPr>
        <a:xfrm>
          <a:off x="655274" y="412"/>
          <a:ext cx="6037539" cy="567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043" tIns="60043" rIns="60043" bIns="60043" numCol="1" spcCol="1270" anchor="ctr" anchorCtr="0">
          <a:noAutofit/>
        </a:bodyPr>
        <a:lstStyle/>
        <a:p>
          <a:pPr marL="0" lvl="0" indent="0" algn="l" defTabSz="711200">
            <a:lnSpc>
              <a:spcPct val="90000"/>
            </a:lnSpc>
            <a:spcBef>
              <a:spcPct val="0"/>
            </a:spcBef>
            <a:spcAft>
              <a:spcPct val="35000"/>
            </a:spcAft>
            <a:buNone/>
          </a:pPr>
          <a:r>
            <a:rPr lang="en-US" sz="1600" kern="1200"/>
            <a:t>The User Interface (UI) and User Experience (UX) play crucial role in the success of a social media site like W-Chat.</a:t>
          </a:r>
        </a:p>
      </dsp:txBody>
      <dsp:txXfrm>
        <a:off x="655274" y="412"/>
        <a:ext cx="6037539" cy="567337"/>
      </dsp:txXfrm>
    </dsp:sp>
    <dsp:sp modelId="{9EC64A77-2811-4005-BC2E-5D767F65B42F}">
      <dsp:nvSpPr>
        <dsp:cNvPr id="0" name=""/>
        <dsp:cNvSpPr/>
      </dsp:nvSpPr>
      <dsp:spPr>
        <a:xfrm>
          <a:off x="0" y="709583"/>
          <a:ext cx="6692813" cy="5673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61389A-CC13-4695-8081-22D0B9FE2301}">
      <dsp:nvSpPr>
        <dsp:cNvPr id="0" name=""/>
        <dsp:cNvSpPr/>
      </dsp:nvSpPr>
      <dsp:spPr>
        <a:xfrm>
          <a:off x="171619" y="837234"/>
          <a:ext cx="312035" cy="3120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92ACD2F-372B-4456-95E0-DB938B24F1CD}">
      <dsp:nvSpPr>
        <dsp:cNvPr id="0" name=""/>
        <dsp:cNvSpPr/>
      </dsp:nvSpPr>
      <dsp:spPr>
        <a:xfrm>
          <a:off x="655274" y="709583"/>
          <a:ext cx="6037539" cy="567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043" tIns="60043" rIns="60043" bIns="60043" numCol="1" spcCol="1270" anchor="ctr" anchorCtr="0">
          <a:noAutofit/>
        </a:bodyPr>
        <a:lstStyle/>
        <a:p>
          <a:pPr marL="0" lvl="0" indent="0" algn="l" defTabSz="711200">
            <a:lnSpc>
              <a:spcPct val="90000"/>
            </a:lnSpc>
            <a:spcBef>
              <a:spcPct val="0"/>
            </a:spcBef>
            <a:spcAft>
              <a:spcPct val="35000"/>
            </a:spcAft>
            <a:buNone/>
          </a:pPr>
          <a:r>
            <a:rPr lang="en-US" sz="1600" kern="1200"/>
            <a:t>The UI/UX was tasked with:</a:t>
          </a:r>
        </a:p>
      </dsp:txBody>
      <dsp:txXfrm>
        <a:off x="655274" y="709583"/>
        <a:ext cx="6037539" cy="567337"/>
      </dsp:txXfrm>
    </dsp:sp>
    <dsp:sp modelId="{9AACB29A-9DE1-4089-B3E7-7233997F1ED1}">
      <dsp:nvSpPr>
        <dsp:cNvPr id="0" name=""/>
        <dsp:cNvSpPr/>
      </dsp:nvSpPr>
      <dsp:spPr>
        <a:xfrm>
          <a:off x="0" y="1418754"/>
          <a:ext cx="6692813" cy="5673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830326-EAAA-48CB-8DE4-05635E9AF3D6}">
      <dsp:nvSpPr>
        <dsp:cNvPr id="0" name=""/>
        <dsp:cNvSpPr/>
      </dsp:nvSpPr>
      <dsp:spPr>
        <a:xfrm>
          <a:off x="171619" y="1546405"/>
          <a:ext cx="312035" cy="3120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1651E7C-F04A-4F03-A8D6-A9E01CFEF0F2}">
      <dsp:nvSpPr>
        <dsp:cNvPr id="0" name=""/>
        <dsp:cNvSpPr/>
      </dsp:nvSpPr>
      <dsp:spPr>
        <a:xfrm>
          <a:off x="655274" y="1418754"/>
          <a:ext cx="6037539" cy="567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043" tIns="60043" rIns="60043" bIns="60043" numCol="1" spcCol="1270" anchor="ctr" anchorCtr="0">
          <a:noAutofit/>
        </a:bodyPr>
        <a:lstStyle/>
        <a:p>
          <a:pPr marL="0" lvl="0" indent="0" algn="l" defTabSz="711200">
            <a:lnSpc>
              <a:spcPct val="90000"/>
            </a:lnSpc>
            <a:spcBef>
              <a:spcPct val="0"/>
            </a:spcBef>
            <a:spcAft>
              <a:spcPct val="35000"/>
            </a:spcAft>
            <a:buNone/>
          </a:pPr>
          <a:r>
            <a:rPr lang="en-US" sz="1600" kern="1200"/>
            <a:t>Designing an intuitive and visually appealing onboarding process to help users create profiles easily.</a:t>
          </a:r>
        </a:p>
      </dsp:txBody>
      <dsp:txXfrm>
        <a:off x="655274" y="1418754"/>
        <a:ext cx="6037539" cy="567337"/>
      </dsp:txXfrm>
    </dsp:sp>
    <dsp:sp modelId="{7B08FDA0-F692-42F7-98B2-268D263DCF6A}">
      <dsp:nvSpPr>
        <dsp:cNvPr id="0" name=""/>
        <dsp:cNvSpPr/>
      </dsp:nvSpPr>
      <dsp:spPr>
        <a:xfrm>
          <a:off x="0" y="2127926"/>
          <a:ext cx="6692813" cy="5673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E6887B-378F-4103-947E-9BBEA1ED48B1}">
      <dsp:nvSpPr>
        <dsp:cNvPr id="0" name=""/>
        <dsp:cNvSpPr/>
      </dsp:nvSpPr>
      <dsp:spPr>
        <a:xfrm>
          <a:off x="171619" y="2255577"/>
          <a:ext cx="312035" cy="3120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090005C-F508-4A42-A77C-9179A10C7065}">
      <dsp:nvSpPr>
        <dsp:cNvPr id="0" name=""/>
        <dsp:cNvSpPr/>
      </dsp:nvSpPr>
      <dsp:spPr>
        <a:xfrm>
          <a:off x="655274" y="2127926"/>
          <a:ext cx="6037539" cy="567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043" tIns="60043" rIns="60043" bIns="60043" numCol="1" spcCol="1270" anchor="ctr" anchorCtr="0">
          <a:noAutofit/>
        </a:bodyPr>
        <a:lstStyle/>
        <a:p>
          <a:pPr marL="0" lvl="0" indent="0" algn="l" defTabSz="711200">
            <a:lnSpc>
              <a:spcPct val="90000"/>
            </a:lnSpc>
            <a:spcBef>
              <a:spcPct val="0"/>
            </a:spcBef>
            <a:spcAft>
              <a:spcPct val="35000"/>
            </a:spcAft>
            <a:buNone/>
          </a:pPr>
          <a:r>
            <a:rPr lang="en-US" sz="1600" kern="1200"/>
            <a:t>Develop a clear and user-friendly navigation system with easy-to-understand icons and menus.</a:t>
          </a:r>
        </a:p>
      </dsp:txBody>
      <dsp:txXfrm>
        <a:off x="655274" y="2127926"/>
        <a:ext cx="6037539" cy="567337"/>
      </dsp:txXfrm>
    </dsp:sp>
    <dsp:sp modelId="{985685CC-B283-4B6F-AA56-321B49F36708}">
      <dsp:nvSpPr>
        <dsp:cNvPr id="0" name=""/>
        <dsp:cNvSpPr/>
      </dsp:nvSpPr>
      <dsp:spPr>
        <a:xfrm>
          <a:off x="0" y="2837097"/>
          <a:ext cx="6692813" cy="5673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7FFBE-8301-4A09-AEE8-F31144CF8557}">
      <dsp:nvSpPr>
        <dsp:cNvPr id="0" name=""/>
        <dsp:cNvSpPr/>
      </dsp:nvSpPr>
      <dsp:spPr>
        <a:xfrm>
          <a:off x="171619" y="2964748"/>
          <a:ext cx="312035" cy="31203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C12296A-7533-4668-9D01-B42E965C7D75}">
      <dsp:nvSpPr>
        <dsp:cNvPr id="0" name=""/>
        <dsp:cNvSpPr/>
      </dsp:nvSpPr>
      <dsp:spPr>
        <a:xfrm>
          <a:off x="655274" y="2837097"/>
          <a:ext cx="6037539" cy="567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043" tIns="60043" rIns="60043" bIns="60043" numCol="1" spcCol="1270" anchor="ctr" anchorCtr="0">
          <a:noAutofit/>
        </a:bodyPr>
        <a:lstStyle/>
        <a:p>
          <a:pPr marL="0" lvl="0" indent="0" algn="l" defTabSz="711200">
            <a:lnSpc>
              <a:spcPct val="90000"/>
            </a:lnSpc>
            <a:spcBef>
              <a:spcPct val="0"/>
            </a:spcBef>
            <a:spcAft>
              <a:spcPct val="35000"/>
            </a:spcAft>
            <a:buNone/>
          </a:pPr>
          <a:r>
            <a:rPr lang="en-US" sz="1600" kern="1200"/>
            <a:t>Create visually appealing and customizable user profiles</a:t>
          </a:r>
        </a:p>
      </dsp:txBody>
      <dsp:txXfrm>
        <a:off x="655274" y="2837097"/>
        <a:ext cx="6037539" cy="567337"/>
      </dsp:txXfrm>
    </dsp:sp>
    <dsp:sp modelId="{3C9C6893-39BC-4F5C-BF44-4821E4B2B426}">
      <dsp:nvSpPr>
        <dsp:cNvPr id="0" name=""/>
        <dsp:cNvSpPr/>
      </dsp:nvSpPr>
      <dsp:spPr>
        <a:xfrm>
          <a:off x="0" y="3546269"/>
          <a:ext cx="6692813" cy="5673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D6D934-2024-448E-BEF3-E09F12C2FB4A}">
      <dsp:nvSpPr>
        <dsp:cNvPr id="0" name=""/>
        <dsp:cNvSpPr/>
      </dsp:nvSpPr>
      <dsp:spPr>
        <a:xfrm>
          <a:off x="171619" y="3673920"/>
          <a:ext cx="312035" cy="31203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9B0DF34-F63E-4F84-B055-01B504CA590B}">
      <dsp:nvSpPr>
        <dsp:cNvPr id="0" name=""/>
        <dsp:cNvSpPr/>
      </dsp:nvSpPr>
      <dsp:spPr>
        <a:xfrm>
          <a:off x="655274" y="3546269"/>
          <a:ext cx="6037539" cy="567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043" tIns="60043" rIns="60043" bIns="60043" numCol="1" spcCol="1270" anchor="ctr" anchorCtr="0">
          <a:noAutofit/>
        </a:bodyPr>
        <a:lstStyle/>
        <a:p>
          <a:pPr marL="0" lvl="0" indent="0" algn="l" defTabSz="711200">
            <a:lnSpc>
              <a:spcPct val="90000"/>
            </a:lnSpc>
            <a:spcBef>
              <a:spcPct val="0"/>
            </a:spcBef>
            <a:spcAft>
              <a:spcPct val="35000"/>
            </a:spcAft>
            <a:buNone/>
          </a:pPr>
          <a:r>
            <a:rPr lang="en-US" sz="1600" kern="1200"/>
            <a:t>Design a clean and user-friendly messaging interface with clear indicators for unread messages.</a:t>
          </a:r>
        </a:p>
      </dsp:txBody>
      <dsp:txXfrm>
        <a:off x="655274" y="3546269"/>
        <a:ext cx="6037539" cy="567337"/>
      </dsp:txXfrm>
    </dsp:sp>
    <dsp:sp modelId="{5AF11DE6-D438-4429-BA91-0D194A8AAC01}">
      <dsp:nvSpPr>
        <dsp:cNvPr id="0" name=""/>
        <dsp:cNvSpPr/>
      </dsp:nvSpPr>
      <dsp:spPr>
        <a:xfrm>
          <a:off x="0" y="4255440"/>
          <a:ext cx="6692813" cy="5673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EF7A90-8C42-4052-9C5F-ECC6DE34A5AC}">
      <dsp:nvSpPr>
        <dsp:cNvPr id="0" name=""/>
        <dsp:cNvSpPr/>
      </dsp:nvSpPr>
      <dsp:spPr>
        <a:xfrm>
          <a:off x="171619" y="4383091"/>
          <a:ext cx="312035" cy="312035"/>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2F3864A-04C9-4599-98D1-804AD46154DB}">
      <dsp:nvSpPr>
        <dsp:cNvPr id="0" name=""/>
        <dsp:cNvSpPr/>
      </dsp:nvSpPr>
      <dsp:spPr>
        <a:xfrm>
          <a:off x="655274" y="4255440"/>
          <a:ext cx="6037539" cy="567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043" tIns="60043" rIns="60043" bIns="60043" numCol="1" spcCol="1270" anchor="ctr" anchorCtr="0">
          <a:noAutofit/>
        </a:bodyPr>
        <a:lstStyle/>
        <a:p>
          <a:pPr marL="0" lvl="0" indent="0" algn="l" defTabSz="711200">
            <a:lnSpc>
              <a:spcPct val="90000"/>
            </a:lnSpc>
            <a:spcBef>
              <a:spcPct val="0"/>
            </a:spcBef>
            <a:spcAft>
              <a:spcPct val="35000"/>
            </a:spcAft>
            <a:buNone/>
          </a:pPr>
          <a:r>
            <a:rPr lang="en-US" sz="1600" kern="1200"/>
            <a:t>Create an easy pathway for users to recover Passwords when they forget </a:t>
          </a:r>
        </a:p>
      </dsp:txBody>
      <dsp:txXfrm>
        <a:off x="655274" y="4255440"/>
        <a:ext cx="6037539" cy="56733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4/26/2024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7DB54-44B5-9DE0-A1EE-91361BEE6401}"/>
              </a:ext>
            </a:extLst>
          </p:cNvPr>
          <p:cNvSpPr>
            <a:spLocks noGrp="1"/>
          </p:cNvSpPr>
          <p:nvPr>
            <p:ph type="ctrTitle"/>
          </p:nvPr>
        </p:nvSpPr>
        <p:spPr/>
        <p:txBody>
          <a:bodyPr/>
          <a:lstStyle/>
          <a:p>
            <a:r>
              <a:rPr lang="en-US" dirty="0"/>
              <a:t>W-CHAT                   </a:t>
            </a:r>
          </a:p>
        </p:txBody>
      </p:sp>
      <p:sp>
        <p:nvSpPr>
          <p:cNvPr id="3" name="Subtitle 2">
            <a:extLst>
              <a:ext uri="{FF2B5EF4-FFF2-40B4-BE49-F238E27FC236}">
                <a16:creationId xmlns:a16="http://schemas.microsoft.com/office/drawing/2014/main" id="{A6A854AF-C5DB-A6EB-08D4-2346BE69B91F}"/>
              </a:ext>
            </a:extLst>
          </p:cNvPr>
          <p:cNvSpPr>
            <a:spLocks noGrp="1"/>
          </p:cNvSpPr>
          <p:nvPr>
            <p:ph type="subTitle" idx="1"/>
          </p:nvPr>
        </p:nvSpPr>
        <p:spPr/>
        <p:txBody>
          <a:bodyPr/>
          <a:lstStyle/>
          <a:p>
            <a:r>
              <a:rPr lang="en-US" dirty="0"/>
              <a:t>Where Conversations Flourish in a Digital Realm</a:t>
            </a:r>
          </a:p>
          <a:p>
            <a:endParaRPr lang="en-US" dirty="0"/>
          </a:p>
          <a:p>
            <a:endParaRPr lang="en-US" dirty="0"/>
          </a:p>
        </p:txBody>
      </p:sp>
    </p:spTree>
    <p:extLst>
      <p:ext uri="{BB962C8B-B14F-4D97-AF65-F5344CB8AC3E}">
        <p14:creationId xmlns:p14="http://schemas.microsoft.com/office/powerpoint/2010/main" val="4216458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0CE32-B0E0-3FC1-1051-4CAB77899AC7}"/>
              </a:ext>
            </a:extLst>
          </p:cNvPr>
          <p:cNvSpPr>
            <a:spLocks noGrp="1"/>
          </p:cNvSpPr>
          <p:nvPr>
            <p:ph type="title"/>
          </p:nvPr>
        </p:nvSpPr>
        <p:spPr>
          <a:xfrm>
            <a:off x="677334" y="156412"/>
            <a:ext cx="8596668" cy="660225"/>
          </a:xfrm>
        </p:spPr>
        <p:txBody>
          <a:bodyPr>
            <a:normAutofit/>
          </a:bodyPr>
          <a:lstStyle/>
          <a:p>
            <a:endParaRPr lang="en-US"/>
          </a:p>
        </p:txBody>
      </p:sp>
      <p:sp>
        <p:nvSpPr>
          <p:cNvPr id="4" name="Content Placeholder 3">
            <a:extLst>
              <a:ext uri="{FF2B5EF4-FFF2-40B4-BE49-F238E27FC236}">
                <a16:creationId xmlns:a16="http://schemas.microsoft.com/office/drawing/2014/main" id="{E0F7E37F-A824-133B-B7A0-B28F38BB8B9C}"/>
              </a:ext>
            </a:extLst>
          </p:cNvPr>
          <p:cNvSpPr>
            <a:spLocks noGrp="1"/>
          </p:cNvSpPr>
          <p:nvPr>
            <p:ph sz="half" idx="2"/>
          </p:nvPr>
        </p:nvSpPr>
        <p:spPr>
          <a:xfrm>
            <a:off x="675745" y="1070811"/>
            <a:ext cx="5572657" cy="4970551"/>
          </a:xfrm>
        </p:spPr>
        <p:txBody>
          <a:bodyPr/>
          <a:lstStyle/>
          <a:p>
            <a:pPr>
              <a:buFont typeface="+mj-lt"/>
              <a:buAutoNum type="arabicPeriod"/>
            </a:pPr>
            <a:r>
              <a:rPr lang="en-US" dirty="0"/>
              <a:t>JOSHUA KWESI ESHUN YAAFO  - UEB1108720</a:t>
            </a:r>
          </a:p>
          <a:p>
            <a:pPr>
              <a:buFont typeface="+mj-lt"/>
              <a:buAutoNum type="arabicPeriod"/>
            </a:pPr>
            <a:r>
              <a:rPr lang="en-US" dirty="0"/>
              <a:t>FRIMPONG KENNETH              - UEB1101620</a:t>
            </a:r>
          </a:p>
          <a:p>
            <a:pPr>
              <a:buFont typeface="+mj-lt"/>
              <a:buAutoNum type="arabicPeriod"/>
            </a:pPr>
            <a:r>
              <a:rPr lang="en-US" dirty="0"/>
              <a:t>SOFARAA AGYEI JOSEPH          - UEB1107720</a:t>
            </a:r>
          </a:p>
          <a:p>
            <a:pPr>
              <a:buFont typeface="+mj-lt"/>
              <a:buAutoNum type="arabicPeriod"/>
            </a:pPr>
            <a:r>
              <a:rPr lang="en-US" dirty="0"/>
              <a:t>ANKUDEY –MORGAN OSBORN   - UEB1105720</a:t>
            </a:r>
          </a:p>
          <a:p>
            <a:pPr>
              <a:buFont typeface="+mj-lt"/>
              <a:buAutoNum type="arabicPeriod"/>
            </a:pPr>
            <a:r>
              <a:rPr lang="en-US" dirty="0"/>
              <a:t>KAITU LORD BOTCHWAY         - UEB1110020</a:t>
            </a:r>
          </a:p>
          <a:p>
            <a:pPr>
              <a:buFont typeface="+mj-lt"/>
              <a:buAutoNum type="arabicPeriod"/>
            </a:pPr>
            <a:r>
              <a:rPr lang="en-US" dirty="0"/>
              <a:t>KORANG–BOAMAH SLYVESTER  - UEB11O5220</a:t>
            </a:r>
          </a:p>
          <a:p>
            <a:pPr>
              <a:buFont typeface="+mj-lt"/>
              <a:buAutoNum type="arabicPeriod"/>
            </a:pPr>
            <a:r>
              <a:rPr lang="en-US" dirty="0"/>
              <a:t>ACQUAH KELVIN MENSAH         - UEB1103720</a:t>
            </a:r>
          </a:p>
          <a:p>
            <a:pPr>
              <a:buFont typeface="+mj-lt"/>
              <a:buAutoNum type="arabicPeriod"/>
            </a:pPr>
            <a:r>
              <a:rPr lang="en-US" dirty="0"/>
              <a:t>ARO NKETSIA AIDOO                  - UEB1108020</a:t>
            </a:r>
          </a:p>
          <a:p>
            <a:pPr>
              <a:buFont typeface="+mj-lt"/>
              <a:buAutoNum type="arabicPeriod"/>
            </a:pPr>
            <a:r>
              <a:rPr lang="en-US" dirty="0"/>
              <a:t>ANOKYE TWUM SAMUEL EUGENE – UEB1102720</a:t>
            </a:r>
          </a:p>
          <a:p>
            <a:pPr>
              <a:buFont typeface="+mj-lt"/>
              <a:buAutoNum type="arabicPeriod"/>
            </a:pPr>
            <a:r>
              <a:rPr lang="en-US" dirty="0"/>
              <a:t>ASENSO DERRICK                      - UEB11O4520</a:t>
            </a:r>
          </a:p>
          <a:p>
            <a:pPr>
              <a:buFont typeface="+mj-lt"/>
              <a:buAutoNum type="arabicPeriod"/>
            </a:pPr>
            <a:endParaRPr lang="en-US" dirty="0"/>
          </a:p>
        </p:txBody>
      </p:sp>
      <p:sp>
        <p:nvSpPr>
          <p:cNvPr id="6" name="Content Placeholder 5">
            <a:extLst>
              <a:ext uri="{FF2B5EF4-FFF2-40B4-BE49-F238E27FC236}">
                <a16:creationId xmlns:a16="http://schemas.microsoft.com/office/drawing/2014/main" id="{298277E5-833F-E82F-348A-E410197CEA9D}"/>
              </a:ext>
            </a:extLst>
          </p:cNvPr>
          <p:cNvSpPr>
            <a:spLocks noGrp="1"/>
          </p:cNvSpPr>
          <p:nvPr>
            <p:ph sz="quarter" idx="4"/>
          </p:nvPr>
        </p:nvSpPr>
        <p:spPr>
          <a:xfrm>
            <a:off x="6248402" y="1070811"/>
            <a:ext cx="3025599" cy="4970552"/>
          </a:xfrm>
        </p:spPr>
        <p:txBody>
          <a:bodyPr/>
          <a:lstStyle/>
          <a:p>
            <a:r>
              <a:rPr lang="en-US" dirty="0"/>
              <a:t>PROJECT MANAGER</a:t>
            </a:r>
          </a:p>
          <a:p>
            <a:r>
              <a:rPr lang="en-US" dirty="0"/>
              <a:t>PROJECT MANAGER</a:t>
            </a:r>
          </a:p>
          <a:p>
            <a:r>
              <a:rPr lang="en-US" dirty="0"/>
              <a:t>FRONT-END</a:t>
            </a:r>
          </a:p>
          <a:p>
            <a:r>
              <a:rPr lang="en-US" dirty="0"/>
              <a:t>UI/UX</a:t>
            </a:r>
          </a:p>
          <a:p>
            <a:r>
              <a:rPr lang="en-US" dirty="0"/>
              <a:t>FRONT-END</a:t>
            </a:r>
          </a:p>
          <a:p>
            <a:r>
              <a:rPr lang="en-US" dirty="0"/>
              <a:t>BACK-END</a:t>
            </a:r>
          </a:p>
          <a:p>
            <a:r>
              <a:rPr lang="en-US" dirty="0"/>
              <a:t>FRONT-END</a:t>
            </a:r>
          </a:p>
          <a:p>
            <a:r>
              <a:rPr lang="en-US" dirty="0"/>
              <a:t>BACK-END</a:t>
            </a:r>
          </a:p>
          <a:p>
            <a:r>
              <a:rPr lang="en-US" dirty="0"/>
              <a:t>UI/UX</a:t>
            </a:r>
          </a:p>
          <a:p>
            <a:r>
              <a:rPr lang="en-US" dirty="0"/>
              <a:t>FRONTEND</a:t>
            </a:r>
          </a:p>
          <a:p>
            <a:endParaRPr lang="en-US" dirty="0"/>
          </a:p>
        </p:txBody>
      </p:sp>
    </p:spTree>
    <p:extLst>
      <p:ext uri="{BB962C8B-B14F-4D97-AF65-F5344CB8AC3E}">
        <p14:creationId xmlns:p14="http://schemas.microsoft.com/office/powerpoint/2010/main" val="983251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FAC7B-1E7C-9FFC-DFA9-882DAB48E6B4}"/>
              </a:ext>
            </a:extLst>
          </p:cNvPr>
          <p:cNvSpPr>
            <a:spLocks noGrp="1"/>
          </p:cNvSpPr>
          <p:nvPr>
            <p:ph type="title"/>
          </p:nvPr>
        </p:nvSpPr>
        <p:spPr>
          <a:xfrm>
            <a:off x="677334" y="166256"/>
            <a:ext cx="8596668" cy="650382"/>
          </a:xfrm>
        </p:spPr>
        <p:txBody>
          <a:bodyPr/>
          <a:lstStyle/>
          <a:p>
            <a:r>
              <a:rPr lang="en-US" dirty="0"/>
              <a:t>INTRODUCTION</a:t>
            </a:r>
          </a:p>
        </p:txBody>
      </p:sp>
      <p:sp>
        <p:nvSpPr>
          <p:cNvPr id="3" name="Content Placeholder 2">
            <a:extLst>
              <a:ext uri="{FF2B5EF4-FFF2-40B4-BE49-F238E27FC236}">
                <a16:creationId xmlns:a16="http://schemas.microsoft.com/office/drawing/2014/main" id="{69FBC66D-D1CF-E5CF-C9BF-B097FB2BB828}"/>
              </a:ext>
            </a:extLst>
          </p:cNvPr>
          <p:cNvSpPr>
            <a:spLocks noGrp="1"/>
          </p:cNvSpPr>
          <p:nvPr>
            <p:ph idx="1"/>
          </p:nvPr>
        </p:nvSpPr>
        <p:spPr>
          <a:xfrm>
            <a:off x="677334" y="1011382"/>
            <a:ext cx="8596668" cy="5029981"/>
          </a:xfrm>
        </p:spPr>
        <p:txBody>
          <a:bodyPr>
            <a:normAutofit/>
          </a:bodyPr>
          <a:lstStyle/>
          <a:p>
            <a:r>
              <a:rPr lang="en-US" dirty="0"/>
              <a:t>In a world increasingly interconnected through the web, social media platforms have become the heartbeat of our digital existence. They shape our conversations, connect communities, and empower individuals to share their stories on a global stage. With this project we wanted to create a social media website that will allow users to communicate effortlessly with each other. Lets look at some of the reasons we decided to embark on this project;</a:t>
            </a:r>
          </a:p>
          <a:p>
            <a:endParaRPr lang="en-US" dirty="0"/>
          </a:p>
          <a:p>
            <a:r>
              <a:rPr lang="en-US" dirty="0"/>
              <a:t>Social media facilitates real-time communication and connection with friends, family, and acquaintances regardless of geographical distances.</a:t>
            </a:r>
          </a:p>
          <a:p>
            <a:endParaRPr lang="en-US" dirty="0"/>
          </a:p>
          <a:p>
            <a:r>
              <a:rPr lang="en-US" dirty="0"/>
              <a:t>It enables instant messaging, video calls, and sharing updates, fostering a sense of closeness and connectivity.</a:t>
            </a:r>
          </a:p>
          <a:p>
            <a:endParaRPr lang="en-US" dirty="0"/>
          </a:p>
          <a:p>
            <a:r>
              <a:rPr lang="en-US" dirty="0"/>
              <a:t>Social media provides platforms for individuals with shared interests to connect</a:t>
            </a:r>
          </a:p>
          <a:p>
            <a:endParaRPr lang="en-US" dirty="0"/>
          </a:p>
          <a:p>
            <a:endParaRPr lang="en-US" dirty="0"/>
          </a:p>
        </p:txBody>
      </p:sp>
    </p:spTree>
    <p:extLst>
      <p:ext uri="{BB962C8B-B14F-4D97-AF65-F5344CB8AC3E}">
        <p14:creationId xmlns:p14="http://schemas.microsoft.com/office/powerpoint/2010/main" val="257215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D0170-3834-E34F-B547-FFBC1B632F80}"/>
              </a:ext>
            </a:extLst>
          </p:cNvPr>
          <p:cNvSpPr>
            <a:spLocks noGrp="1"/>
          </p:cNvSpPr>
          <p:nvPr>
            <p:ph type="title"/>
          </p:nvPr>
        </p:nvSpPr>
        <p:spPr>
          <a:xfrm>
            <a:off x="677334" y="609600"/>
            <a:ext cx="8596668" cy="817418"/>
          </a:xfrm>
        </p:spPr>
        <p:txBody>
          <a:bodyPr/>
          <a:lstStyle/>
          <a:p>
            <a:r>
              <a:rPr lang="en-US" dirty="0"/>
              <a:t>What is w-chat?</a:t>
            </a:r>
          </a:p>
        </p:txBody>
      </p:sp>
      <p:sp>
        <p:nvSpPr>
          <p:cNvPr id="3" name="Content Placeholder 2">
            <a:extLst>
              <a:ext uri="{FF2B5EF4-FFF2-40B4-BE49-F238E27FC236}">
                <a16:creationId xmlns:a16="http://schemas.microsoft.com/office/drawing/2014/main" id="{64CE1114-1A3E-3857-E1E3-3E107F1EE9B1}"/>
              </a:ext>
            </a:extLst>
          </p:cNvPr>
          <p:cNvSpPr>
            <a:spLocks noGrp="1"/>
          </p:cNvSpPr>
          <p:nvPr>
            <p:ph idx="1"/>
          </p:nvPr>
        </p:nvSpPr>
        <p:spPr>
          <a:xfrm>
            <a:off x="677334" y="1579419"/>
            <a:ext cx="8596668" cy="4461944"/>
          </a:xfrm>
        </p:spPr>
        <p:txBody>
          <a:bodyPr/>
          <a:lstStyle/>
          <a:p>
            <a:endParaRPr lang="en-US" dirty="0"/>
          </a:p>
          <a:p>
            <a:r>
              <a:rPr lang="en-US" dirty="0"/>
              <a:t>W-Chat isn't just another social media platform; it's an innovative space designed to foster genuine connections. As we delve into the creation of W-Chat, our focus remains on providing a platform where users can engage in authentic conversations, share their passions, and build meaningful relationships.</a:t>
            </a:r>
          </a:p>
          <a:p>
            <a:endParaRPr lang="en-US" dirty="0"/>
          </a:p>
          <a:p>
            <a:r>
              <a:rPr lang="en-US" dirty="0"/>
              <a:t>W-Chat is more than just a collection of features; it's a carefully curated environment that prioritizes user experience. From intuitive interfaces to, instant notification and advanced security measures, W-Chat aims to redefine how we interact in the digital sphere.</a:t>
            </a:r>
          </a:p>
          <a:p>
            <a:endParaRPr lang="en-US" dirty="0"/>
          </a:p>
        </p:txBody>
      </p:sp>
    </p:spTree>
    <p:extLst>
      <p:ext uri="{BB962C8B-B14F-4D97-AF65-F5344CB8AC3E}">
        <p14:creationId xmlns:p14="http://schemas.microsoft.com/office/powerpoint/2010/main" val="2597419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B15437-91C9-AB19-D1EE-A0B48930E9C9}"/>
              </a:ext>
            </a:extLst>
          </p:cNvPr>
          <p:cNvSpPr>
            <a:spLocks noGrp="1"/>
          </p:cNvSpPr>
          <p:nvPr>
            <p:ph type="title"/>
          </p:nvPr>
        </p:nvSpPr>
        <p:spPr>
          <a:xfrm>
            <a:off x="1286933" y="609600"/>
            <a:ext cx="10197494" cy="1099457"/>
          </a:xfrm>
        </p:spPr>
        <p:txBody>
          <a:bodyPr>
            <a:normAutofit/>
          </a:bodyPr>
          <a:lstStyle/>
          <a:p>
            <a:r>
              <a:rPr lang="en-US"/>
              <a:t>FEATURES </a:t>
            </a:r>
            <a:endParaRPr lang="en-US" dirty="0"/>
          </a:p>
        </p:txBody>
      </p:sp>
      <p:sp>
        <p:nvSpPr>
          <p:cNvPr id="28" name="Isosceles Triangle 27">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28">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30" name="Content Placeholder 2">
            <a:extLst>
              <a:ext uri="{FF2B5EF4-FFF2-40B4-BE49-F238E27FC236}">
                <a16:creationId xmlns:a16="http://schemas.microsoft.com/office/drawing/2014/main" id="{AF3A254D-9097-3388-6A7F-80AFB73BDFF7}"/>
              </a:ext>
            </a:extLst>
          </p:cNvPr>
          <p:cNvGraphicFramePr>
            <a:graphicFrameLocks noGrp="1"/>
          </p:cNvGraphicFramePr>
          <p:nvPr>
            <p:ph idx="1"/>
            <p:extLst>
              <p:ext uri="{D42A27DB-BD31-4B8C-83A1-F6EECF244321}">
                <p14:modId xmlns:p14="http://schemas.microsoft.com/office/powerpoint/2010/main" val="1572091407"/>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9864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E9968-5DCA-0326-9535-A6355C04308C}"/>
              </a:ext>
            </a:extLst>
          </p:cNvPr>
          <p:cNvSpPr>
            <a:spLocks noGrp="1"/>
          </p:cNvSpPr>
          <p:nvPr>
            <p:ph type="title"/>
          </p:nvPr>
        </p:nvSpPr>
        <p:spPr>
          <a:xfrm>
            <a:off x="677334" y="609600"/>
            <a:ext cx="8596668" cy="803564"/>
          </a:xfrm>
        </p:spPr>
        <p:txBody>
          <a:bodyPr/>
          <a:lstStyle/>
          <a:p>
            <a:r>
              <a:rPr lang="en-US" dirty="0"/>
              <a:t>SCHEMATIC DIAGRAM</a:t>
            </a:r>
          </a:p>
        </p:txBody>
      </p:sp>
      <p:pic>
        <p:nvPicPr>
          <p:cNvPr id="30" name="Content Placeholder 29">
            <a:extLst>
              <a:ext uri="{FF2B5EF4-FFF2-40B4-BE49-F238E27FC236}">
                <a16:creationId xmlns:a16="http://schemas.microsoft.com/office/drawing/2014/main" id="{B2D57C0F-D803-0B22-DA91-2F9A21EEFDFD}"/>
              </a:ext>
            </a:extLst>
          </p:cNvPr>
          <p:cNvPicPr>
            <a:picLocks noGrp="1" noChangeAspect="1"/>
          </p:cNvPicPr>
          <p:nvPr>
            <p:ph idx="1"/>
          </p:nvPr>
        </p:nvPicPr>
        <p:blipFill>
          <a:blip r:embed="rId2"/>
          <a:stretch>
            <a:fillRect/>
          </a:stretch>
        </p:blipFill>
        <p:spPr>
          <a:xfrm>
            <a:off x="457200" y="1759997"/>
            <a:ext cx="9185564" cy="3560148"/>
          </a:xfrm>
        </p:spPr>
      </p:pic>
    </p:spTree>
    <p:extLst>
      <p:ext uri="{BB962C8B-B14F-4D97-AF65-F5344CB8AC3E}">
        <p14:creationId xmlns:p14="http://schemas.microsoft.com/office/powerpoint/2010/main" val="3838212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2" name="Straight Connector 1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Isosceles Triangle 2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E14E8CB8-7F1D-CD82-7234-B06E8D97837D}"/>
              </a:ext>
            </a:extLst>
          </p:cNvPr>
          <p:cNvSpPr>
            <a:spLocks noGrp="1"/>
          </p:cNvSpPr>
          <p:nvPr>
            <p:ph type="title"/>
          </p:nvPr>
        </p:nvSpPr>
        <p:spPr>
          <a:xfrm>
            <a:off x="652481" y="1382486"/>
            <a:ext cx="3547581" cy="4093028"/>
          </a:xfrm>
        </p:spPr>
        <p:txBody>
          <a:bodyPr anchor="ctr">
            <a:normAutofit/>
          </a:bodyPr>
          <a:lstStyle/>
          <a:p>
            <a:r>
              <a:rPr lang="en-US" sz="4400" dirty="0">
                <a:solidFill>
                  <a:schemeClr val="accent1">
                    <a:lumMod val="75000"/>
                  </a:schemeClr>
                </a:solidFill>
              </a:rPr>
              <a:t>UI/UX</a:t>
            </a:r>
          </a:p>
        </p:txBody>
      </p:sp>
      <p:sp>
        <p:nvSpPr>
          <p:cNvPr id="22" name="Rectangle 21">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B2E49D5-D0E4-7420-7AA3-0989346F2268}"/>
              </a:ext>
            </a:extLst>
          </p:cNvPr>
          <p:cNvGraphicFramePr>
            <a:graphicFrameLocks noGrp="1"/>
          </p:cNvGraphicFramePr>
          <p:nvPr>
            <p:ph idx="1"/>
            <p:extLst>
              <p:ext uri="{D42A27DB-BD31-4B8C-83A1-F6EECF244321}">
                <p14:modId xmlns:p14="http://schemas.microsoft.com/office/powerpoint/2010/main" val="446995378"/>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6722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2694C-28D2-3C9E-1E2D-5B52BD19610D}"/>
              </a:ext>
            </a:extLst>
          </p:cNvPr>
          <p:cNvSpPr>
            <a:spLocks noGrp="1"/>
          </p:cNvSpPr>
          <p:nvPr>
            <p:ph type="title"/>
          </p:nvPr>
        </p:nvSpPr>
        <p:spPr>
          <a:xfrm>
            <a:off x="677334" y="265044"/>
            <a:ext cx="8596668" cy="874644"/>
          </a:xfrm>
        </p:spPr>
        <p:txBody>
          <a:bodyPr/>
          <a:lstStyle/>
          <a:p>
            <a:r>
              <a:rPr lang="en-US" dirty="0"/>
              <a:t>FRONT –END DEVELOPERS</a:t>
            </a:r>
          </a:p>
        </p:txBody>
      </p:sp>
      <p:sp>
        <p:nvSpPr>
          <p:cNvPr id="3" name="Content Placeholder 2">
            <a:extLst>
              <a:ext uri="{FF2B5EF4-FFF2-40B4-BE49-F238E27FC236}">
                <a16:creationId xmlns:a16="http://schemas.microsoft.com/office/drawing/2014/main" id="{71009F2E-141F-05C4-60CA-B7F1FF381B59}"/>
              </a:ext>
            </a:extLst>
          </p:cNvPr>
          <p:cNvSpPr>
            <a:spLocks noGrp="1"/>
          </p:cNvSpPr>
          <p:nvPr>
            <p:ph idx="1"/>
          </p:nvPr>
        </p:nvSpPr>
        <p:spPr>
          <a:xfrm>
            <a:off x="677334" y="1245705"/>
            <a:ext cx="8596668" cy="4795658"/>
          </a:xfrm>
        </p:spPr>
        <p:txBody>
          <a:bodyPr/>
          <a:lstStyle/>
          <a:p>
            <a:r>
              <a:rPr lang="en-US" dirty="0"/>
              <a:t>The role of the front-end developers in the project are as follows</a:t>
            </a:r>
          </a:p>
          <a:p>
            <a:endParaRPr lang="en-US" dirty="0"/>
          </a:p>
          <a:p>
            <a:pPr>
              <a:buFont typeface="Wingdings" panose="05000000000000000000" pitchFamily="2" charset="2"/>
              <a:buChar char="v"/>
            </a:pPr>
            <a:r>
              <a:rPr lang="en-US" dirty="0"/>
              <a:t>Designing of the user interface</a:t>
            </a:r>
          </a:p>
          <a:p>
            <a:pPr>
              <a:buFont typeface="Wingdings" panose="05000000000000000000" pitchFamily="2" charset="2"/>
              <a:buChar char="v"/>
            </a:pPr>
            <a:endParaRPr lang="en-US" dirty="0"/>
          </a:p>
          <a:p>
            <a:pPr>
              <a:buFont typeface="Wingdings" panose="05000000000000000000" pitchFamily="2" charset="2"/>
              <a:buChar char="v"/>
            </a:pPr>
            <a:r>
              <a:rPr lang="en-US" dirty="0"/>
              <a:t>Designing of the user experience to allow easy navigation</a:t>
            </a:r>
          </a:p>
          <a:p>
            <a:pPr>
              <a:buFont typeface="Wingdings" panose="05000000000000000000" pitchFamily="2" charset="2"/>
              <a:buChar char="v"/>
            </a:pPr>
            <a:endParaRPr lang="en-US" dirty="0"/>
          </a:p>
          <a:p>
            <a:pPr>
              <a:buFont typeface="Wingdings" panose="05000000000000000000" pitchFamily="2" charset="2"/>
              <a:buChar char="v"/>
            </a:pPr>
            <a:r>
              <a:rPr lang="en-US" dirty="0"/>
              <a:t>Implementation of chat features </a:t>
            </a:r>
          </a:p>
          <a:p>
            <a:pPr>
              <a:buFont typeface="Wingdings" panose="05000000000000000000" pitchFamily="2" charset="2"/>
              <a:buChar char="v"/>
            </a:pPr>
            <a:endParaRPr lang="en-US" dirty="0"/>
          </a:p>
          <a:p>
            <a:pPr>
              <a:buFont typeface="Wingdings" panose="05000000000000000000" pitchFamily="2" charset="2"/>
              <a:buChar char="v"/>
            </a:pPr>
            <a:r>
              <a:rPr lang="en-US" dirty="0"/>
              <a:t>Cross browser accessibility in order to work across different platforms</a:t>
            </a:r>
          </a:p>
        </p:txBody>
      </p:sp>
    </p:spTree>
    <p:extLst>
      <p:ext uri="{BB962C8B-B14F-4D97-AF65-F5344CB8AC3E}">
        <p14:creationId xmlns:p14="http://schemas.microsoft.com/office/powerpoint/2010/main" val="3443825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0AB1D-06D0-2918-8D09-E996452CE836}"/>
              </a:ext>
            </a:extLst>
          </p:cNvPr>
          <p:cNvSpPr>
            <a:spLocks noGrp="1"/>
          </p:cNvSpPr>
          <p:nvPr>
            <p:ph type="title"/>
          </p:nvPr>
        </p:nvSpPr>
        <p:spPr>
          <a:xfrm>
            <a:off x="677334" y="609600"/>
            <a:ext cx="8596668" cy="810126"/>
          </a:xfrm>
        </p:spPr>
        <p:txBody>
          <a:bodyPr/>
          <a:lstStyle/>
          <a:p>
            <a:r>
              <a:rPr lang="en-US" dirty="0"/>
              <a:t>BACK –END DEVELOPERS</a:t>
            </a:r>
          </a:p>
        </p:txBody>
      </p:sp>
      <p:sp>
        <p:nvSpPr>
          <p:cNvPr id="3" name="Content Placeholder 2">
            <a:extLst>
              <a:ext uri="{FF2B5EF4-FFF2-40B4-BE49-F238E27FC236}">
                <a16:creationId xmlns:a16="http://schemas.microsoft.com/office/drawing/2014/main" id="{9EADC255-1DF0-E6BC-F96C-0AEB0849C823}"/>
              </a:ext>
            </a:extLst>
          </p:cNvPr>
          <p:cNvSpPr>
            <a:spLocks noGrp="1"/>
          </p:cNvSpPr>
          <p:nvPr>
            <p:ph idx="1"/>
          </p:nvPr>
        </p:nvSpPr>
        <p:spPr>
          <a:xfrm>
            <a:off x="677334" y="1528011"/>
            <a:ext cx="8596668" cy="4872789"/>
          </a:xfrm>
        </p:spPr>
        <p:txBody>
          <a:bodyPr/>
          <a:lstStyle/>
          <a:p>
            <a:r>
              <a:rPr lang="en-US" dirty="0"/>
              <a:t>The role of the back-end is very crucial in developing an online chat platform like w-chat</a:t>
            </a:r>
          </a:p>
          <a:p>
            <a:pPr>
              <a:buFont typeface="Wingdings" panose="05000000000000000000" pitchFamily="2" charset="2"/>
              <a:buChar char="q"/>
            </a:pPr>
            <a:r>
              <a:rPr lang="en-US" dirty="0"/>
              <a:t>Server side logic</a:t>
            </a:r>
          </a:p>
          <a:p>
            <a:pPr>
              <a:buFont typeface="Wingdings" panose="05000000000000000000" pitchFamily="2" charset="2"/>
              <a:buChar char="q"/>
            </a:pPr>
            <a:endParaRPr lang="en-US" dirty="0"/>
          </a:p>
          <a:p>
            <a:pPr>
              <a:buFont typeface="Wingdings" panose="05000000000000000000" pitchFamily="2" charset="2"/>
              <a:buChar char="q"/>
            </a:pPr>
            <a:r>
              <a:rPr lang="en-US" dirty="0"/>
              <a:t>Database Management</a:t>
            </a:r>
          </a:p>
          <a:p>
            <a:pPr>
              <a:buFont typeface="Wingdings" panose="05000000000000000000" pitchFamily="2" charset="2"/>
              <a:buChar char="q"/>
            </a:pPr>
            <a:endParaRPr lang="en-US" dirty="0"/>
          </a:p>
          <a:p>
            <a:pPr>
              <a:buFont typeface="Wingdings" panose="05000000000000000000" pitchFamily="2" charset="2"/>
              <a:buChar char="q"/>
            </a:pPr>
            <a:r>
              <a:rPr lang="en-US" dirty="0"/>
              <a:t>API Development</a:t>
            </a:r>
          </a:p>
          <a:p>
            <a:pPr>
              <a:buFont typeface="Wingdings" panose="05000000000000000000" pitchFamily="2" charset="2"/>
              <a:buChar char="q"/>
            </a:pPr>
            <a:endParaRPr lang="en-US" dirty="0"/>
          </a:p>
          <a:p>
            <a:pPr>
              <a:buFont typeface="Wingdings" panose="05000000000000000000" pitchFamily="2" charset="2"/>
              <a:buChar char="q"/>
            </a:pPr>
            <a:r>
              <a:rPr lang="en-US" dirty="0"/>
              <a:t>Security</a:t>
            </a:r>
          </a:p>
          <a:p>
            <a:pPr>
              <a:buFont typeface="Wingdings" panose="05000000000000000000" pitchFamily="2" charset="2"/>
              <a:buChar char="q"/>
            </a:pPr>
            <a:endParaRPr lang="en-US" dirty="0"/>
          </a:p>
          <a:p>
            <a:pPr>
              <a:buFont typeface="Wingdings" panose="05000000000000000000" pitchFamily="2" charset="2"/>
              <a:buChar char="q"/>
            </a:pPr>
            <a:r>
              <a:rPr lang="en-US" dirty="0"/>
              <a:t>Scalability and Overall </a:t>
            </a:r>
            <a:r>
              <a:rPr lang="en-US" dirty="0" err="1"/>
              <a:t>performannce</a:t>
            </a: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829233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BF06-942C-9C20-C320-5974FC59A9D4}"/>
              </a:ext>
            </a:extLst>
          </p:cNvPr>
          <p:cNvSpPr>
            <a:spLocks noGrp="1"/>
          </p:cNvSpPr>
          <p:nvPr>
            <p:ph type="title"/>
          </p:nvPr>
        </p:nvSpPr>
        <p:spPr>
          <a:xfrm>
            <a:off x="677334" y="609600"/>
            <a:ext cx="8596668" cy="870284"/>
          </a:xfrm>
        </p:spPr>
        <p:txBody>
          <a:bodyPr/>
          <a:lstStyle/>
          <a:p>
            <a:r>
              <a:rPr lang="en-US" dirty="0"/>
              <a:t>PROJECT MANAGERS</a:t>
            </a:r>
          </a:p>
        </p:txBody>
      </p:sp>
      <p:sp>
        <p:nvSpPr>
          <p:cNvPr id="3" name="Content Placeholder 2">
            <a:extLst>
              <a:ext uri="{FF2B5EF4-FFF2-40B4-BE49-F238E27FC236}">
                <a16:creationId xmlns:a16="http://schemas.microsoft.com/office/drawing/2014/main" id="{660C9031-0CCE-4F80-9CEE-0ED5814F91FD}"/>
              </a:ext>
            </a:extLst>
          </p:cNvPr>
          <p:cNvSpPr>
            <a:spLocks noGrp="1"/>
          </p:cNvSpPr>
          <p:nvPr>
            <p:ph idx="1"/>
          </p:nvPr>
        </p:nvSpPr>
        <p:spPr>
          <a:xfrm>
            <a:off x="677334" y="1479885"/>
            <a:ext cx="8596668" cy="4561478"/>
          </a:xfrm>
        </p:spPr>
        <p:txBody>
          <a:bodyPr/>
          <a:lstStyle/>
          <a:p>
            <a:r>
              <a:rPr lang="en-US" dirty="0"/>
              <a:t>A project such as an online chat platform need good project managers to handle and implement it . The work of the project managers are as follows</a:t>
            </a:r>
          </a:p>
          <a:p>
            <a:endParaRPr lang="en-US" dirty="0"/>
          </a:p>
          <a:p>
            <a:pPr>
              <a:buFont typeface="Wingdings" panose="05000000000000000000" pitchFamily="2" charset="2"/>
              <a:buChar char="§"/>
            </a:pPr>
            <a:r>
              <a:rPr lang="en-US" dirty="0"/>
              <a:t>Project Planning</a:t>
            </a:r>
          </a:p>
          <a:p>
            <a:pPr>
              <a:buFont typeface="Wingdings" panose="05000000000000000000" pitchFamily="2" charset="2"/>
              <a:buChar char="§"/>
            </a:pPr>
            <a:endParaRPr lang="en-US" dirty="0"/>
          </a:p>
          <a:p>
            <a:pPr>
              <a:buFont typeface="Wingdings" panose="05000000000000000000" pitchFamily="2" charset="2"/>
              <a:buChar char="§"/>
            </a:pPr>
            <a:r>
              <a:rPr lang="en-US" dirty="0"/>
              <a:t>Team Management</a:t>
            </a:r>
          </a:p>
          <a:p>
            <a:pPr>
              <a:buFont typeface="Wingdings" panose="05000000000000000000" pitchFamily="2" charset="2"/>
              <a:buChar char="§"/>
            </a:pPr>
            <a:endParaRPr lang="en-US" dirty="0"/>
          </a:p>
          <a:p>
            <a:pPr>
              <a:buFont typeface="Wingdings" panose="05000000000000000000" pitchFamily="2" charset="2"/>
              <a:buChar char="§"/>
            </a:pPr>
            <a:r>
              <a:rPr lang="en-US" dirty="0"/>
              <a:t>Resource Management </a:t>
            </a:r>
          </a:p>
          <a:p>
            <a:pPr>
              <a:buFont typeface="Wingdings" panose="05000000000000000000" pitchFamily="2" charset="2"/>
              <a:buChar char="§"/>
            </a:pPr>
            <a:endParaRPr lang="en-US" dirty="0"/>
          </a:p>
          <a:p>
            <a:pPr>
              <a:buFont typeface="Wingdings" panose="05000000000000000000" pitchFamily="2" charset="2"/>
              <a:buChar char="§"/>
            </a:pPr>
            <a:r>
              <a:rPr lang="en-US" dirty="0"/>
              <a:t>Quality Assurance</a:t>
            </a:r>
          </a:p>
        </p:txBody>
      </p:sp>
    </p:spTree>
    <p:extLst>
      <p:ext uri="{BB962C8B-B14F-4D97-AF65-F5344CB8AC3E}">
        <p14:creationId xmlns:p14="http://schemas.microsoft.com/office/powerpoint/2010/main" val="18685510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Organic</Template>
  <TotalTime>869</TotalTime>
  <Words>528</Words>
  <Application>Microsoft Office PowerPoint</Application>
  <PresentationFormat>Widescreen</PresentationFormat>
  <Paragraphs>82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Trebuchet MS</vt:lpstr>
      <vt:lpstr>Wingdings</vt:lpstr>
      <vt:lpstr>Wingdings 3</vt:lpstr>
      <vt:lpstr>Facet</vt:lpstr>
      <vt:lpstr>W-CHAT                   </vt:lpstr>
      <vt:lpstr>INTRODUCTION</vt:lpstr>
      <vt:lpstr>What is w-chat?</vt:lpstr>
      <vt:lpstr>FEATURES </vt:lpstr>
      <vt:lpstr>SCHEMATIC DIAGRAM</vt:lpstr>
      <vt:lpstr>UI/UX</vt:lpstr>
      <vt:lpstr>FRONT –END DEVELOPERS</vt:lpstr>
      <vt:lpstr>BACK –END DEVELOPERS</vt:lpstr>
      <vt:lpstr>PROJECT MANAGERS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W-CHAT</dc:title>
  <dc:creator>Ama Amponsah Arhin</dc:creator>
  <cp:lastModifiedBy>Joshua Eshun</cp:lastModifiedBy>
  <cp:revision>3</cp:revision>
  <dcterms:created xsi:type="dcterms:W3CDTF">2024-03-04T01:03:10Z</dcterms:created>
  <dcterms:modified xsi:type="dcterms:W3CDTF">2024-04-26T23:30:25Z</dcterms:modified>
</cp:coreProperties>
</file>