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5" r:id="rId5"/>
    <p:sldId id="282" r:id="rId6"/>
    <p:sldId id="259" r:id="rId7"/>
    <p:sldId id="273" r:id="rId8"/>
    <p:sldId id="260" r:id="rId9"/>
    <p:sldId id="279" r:id="rId10"/>
    <p:sldId id="277" r:id="rId11"/>
    <p:sldId id="280" r:id="rId12"/>
    <p:sldId id="276" r:id="rId13"/>
    <p:sldId id="274" r:id="rId14"/>
    <p:sldId id="278" r:id="rId15"/>
    <p:sldId id="262" r:id="rId16"/>
    <p:sldId id="268" r:id="rId17"/>
    <p:sldId id="270" r:id="rId18"/>
    <p:sldId id="269" r:id="rId19"/>
    <p:sldId id="28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D9B6D-2545-4425-B443-78C3821872C9}"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2DE8096-D5CD-41BB-9FCE-BF5E19D31CA3}">
      <dgm:prSet/>
      <dgm:spPr/>
      <dgm:t>
        <a:bodyPr/>
        <a:lstStyle/>
        <a:p>
          <a:pPr>
            <a:defRPr cap="all"/>
          </a:pPr>
          <a:r>
            <a:rPr lang="en-US"/>
            <a:t>User Profiles</a:t>
          </a:r>
        </a:p>
      </dgm:t>
    </dgm:pt>
    <dgm:pt modelId="{15235FEC-6F3E-433C-8C3E-A997E36556F0}" type="parTrans" cxnId="{F7EB0A68-CE52-4CEF-9BCE-B0C13AC831E5}">
      <dgm:prSet/>
      <dgm:spPr/>
      <dgm:t>
        <a:bodyPr/>
        <a:lstStyle/>
        <a:p>
          <a:endParaRPr lang="en-US"/>
        </a:p>
      </dgm:t>
    </dgm:pt>
    <dgm:pt modelId="{18E43983-7DD5-4523-82AD-2C90F91F2210}" type="sibTrans" cxnId="{F7EB0A68-CE52-4CEF-9BCE-B0C13AC831E5}">
      <dgm:prSet/>
      <dgm:spPr/>
      <dgm:t>
        <a:bodyPr/>
        <a:lstStyle/>
        <a:p>
          <a:endParaRPr lang="en-US"/>
        </a:p>
      </dgm:t>
    </dgm:pt>
    <dgm:pt modelId="{AAAF0A37-E756-480E-8BDE-36B7AF736FC5}">
      <dgm:prSet/>
      <dgm:spPr/>
      <dgm:t>
        <a:bodyPr/>
        <a:lstStyle/>
        <a:p>
          <a:pPr>
            <a:defRPr cap="all"/>
          </a:pPr>
          <a:r>
            <a:rPr lang="en-US"/>
            <a:t>Create Account</a:t>
          </a:r>
        </a:p>
      </dgm:t>
    </dgm:pt>
    <dgm:pt modelId="{E158C742-9DCE-4B51-B309-688F0CB8DCCF}" type="parTrans" cxnId="{CE0136BA-1CC7-4E46-9316-5FD899CDEF6A}">
      <dgm:prSet/>
      <dgm:spPr/>
      <dgm:t>
        <a:bodyPr/>
        <a:lstStyle/>
        <a:p>
          <a:endParaRPr lang="en-US"/>
        </a:p>
      </dgm:t>
    </dgm:pt>
    <dgm:pt modelId="{70FD9C42-F251-4E68-8A54-AF2DD61B645D}" type="sibTrans" cxnId="{CE0136BA-1CC7-4E46-9316-5FD899CDEF6A}">
      <dgm:prSet/>
      <dgm:spPr/>
      <dgm:t>
        <a:bodyPr/>
        <a:lstStyle/>
        <a:p>
          <a:endParaRPr lang="en-US"/>
        </a:p>
      </dgm:t>
    </dgm:pt>
    <dgm:pt modelId="{39F2EEF5-5D97-43F9-9177-F5D1CA0DF8CF}">
      <dgm:prSet/>
      <dgm:spPr/>
      <dgm:t>
        <a:bodyPr/>
        <a:lstStyle/>
        <a:p>
          <a:pPr>
            <a:defRPr cap="all"/>
          </a:pPr>
          <a:r>
            <a:rPr lang="en-US"/>
            <a:t>Messaging</a:t>
          </a:r>
        </a:p>
      </dgm:t>
    </dgm:pt>
    <dgm:pt modelId="{8522D2D8-21EE-4860-B193-A774903B57A4}" type="parTrans" cxnId="{1323E542-7E5A-4C33-AA30-43E18562D24B}">
      <dgm:prSet/>
      <dgm:spPr/>
      <dgm:t>
        <a:bodyPr/>
        <a:lstStyle/>
        <a:p>
          <a:endParaRPr lang="en-US"/>
        </a:p>
      </dgm:t>
    </dgm:pt>
    <dgm:pt modelId="{4E9BAA45-E1CF-401D-BD43-A307C03F5982}" type="sibTrans" cxnId="{1323E542-7E5A-4C33-AA30-43E18562D24B}">
      <dgm:prSet/>
      <dgm:spPr/>
      <dgm:t>
        <a:bodyPr/>
        <a:lstStyle/>
        <a:p>
          <a:endParaRPr lang="en-US"/>
        </a:p>
      </dgm:t>
    </dgm:pt>
    <dgm:pt modelId="{7F6E822F-E28D-4DF1-A49B-B1B9175D5F89}">
      <dgm:prSet/>
      <dgm:spPr/>
      <dgm:t>
        <a:bodyPr/>
        <a:lstStyle/>
        <a:p>
          <a:pPr>
            <a:defRPr cap="all"/>
          </a:pPr>
          <a:r>
            <a:rPr lang="en-US"/>
            <a:t>Notification</a:t>
          </a:r>
        </a:p>
      </dgm:t>
    </dgm:pt>
    <dgm:pt modelId="{DF15CDCF-4398-4B3A-BC37-8D31E4A74E82}" type="parTrans" cxnId="{604F0522-E05E-496E-B123-86BD5466AADE}">
      <dgm:prSet/>
      <dgm:spPr/>
      <dgm:t>
        <a:bodyPr/>
        <a:lstStyle/>
        <a:p>
          <a:endParaRPr lang="en-US"/>
        </a:p>
      </dgm:t>
    </dgm:pt>
    <dgm:pt modelId="{D98CA681-5F02-4DBE-9849-6D32D61EE8AF}" type="sibTrans" cxnId="{604F0522-E05E-496E-B123-86BD5466AADE}">
      <dgm:prSet/>
      <dgm:spPr/>
      <dgm:t>
        <a:bodyPr/>
        <a:lstStyle/>
        <a:p>
          <a:endParaRPr lang="en-US"/>
        </a:p>
      </dgm:t>
    </dgm:pt>
    <dgm:pt modelId="{F4FBA6B5-8E6D-440C-8D05-F2D16E91C1B5}">
      <dgm:prSet/>
      <dgm:spPr/>
      <dgm:t>
        <a:bodyPr/>
        <a:lstStyle/>
        <a:p>
          <a:pPr>
            <a:defRPr cap="all"/>
          </a:pPr>
          <a:r>
            <a:rPr lang="en-US"/>
            <a:t>Voice call</a:t>
          </a:r>
        </a:p>
      </dgm:t>
    </dgm:pt>
    <dgm:pt modelId="{E61678B2-59D2-4CD1-A06B-1919FA696FF1}" type="parTrans" cxnId="{D938D517-C91C-44B0-A285-98C65AC90059}">
      <dgm:prSet/>
      <dgm:spPr/>
      <dgm:t>
        <a:bodyPr/>
        <a:lstStyle/>
        <a:p>
          <a:endParaRPr lang="en-US"/>
        </a:p>
      </dgm:t>
    </dgm:pt>
    <dgm:pt modelId="{75D5230F-11D6-450A-BE1E-2635EAE76D63}" type="sibTrans" cxnId="{D938D517-C91C-44B0-A285-98C65AC90059}">
      <dgm:prSet/>
      <dgm:spPr/>
      <dgm:t>
        <a:bodyPr/>
        <a:lstStyle/>
        <a:p>
          <a:endParaRPr lang="en-US"/>
        </a:p>
      </dgm:t>
    </dgm:pt>
    <dgm:pt modelId="{F20F633E-2CD8-48CE-9B08-6513BFE3921A}">
      <dgm:prSet/>
      <dgm:spPr/>
      <dgm:t>
        <a:bodyPr/>
        <a:lstStyle/>
        <a:p>
          <a:pPr>
            <a:defRPr cap="all"/>
          </a:pPr>
          <a:r>
            <a:rPr lang="en-US" dirty="0"/>
            <a:t>MULTIMEDIA</a:t>
          </a:r>
        </a:p>
      </dgm:t>
    </dgm:pt>
    <dgm:pt modelId="{BAD3A7A4-C363-45F0-A4D6-7081162B34DF}" type="parTrans" cxnId="{F9C1C97A-E262-4C53-88B4-BF406E5A836F}">
      <dgm:prSet/>
      <dgm:spPr/>
      <dgm:t>
        <a:bodyPr/>
        <a:lstStyle/>
        <a:p>
          <a:endParaRPr lang="en-US"/>
        </a:p>
      </dgm:t>
    </dgm:pt>
    <dgm:pt modelId="{67FFD825-DCB3-4FBF-B775-179696523DAE}" type="sibTrans" cxnId="{F9C1C97A-E262-4C53-88B4-BF406E5A836F}">
      <dgm:prSet/>
      <dgm:spPr/>
      <dgm:t>
        <a:bodyPr/>
        <a:lstStyle/>
        <a:p>
          <a:endParaRPr lang="en-US"/>
        </a:p>
      </dgm:t>
    </dgm:pt>
    <dgm:pt modelId="{D21B9F15-41F5-4AB6-9705-48E19663C4A9}" type="pres">
      <dgm:prSet presAssocID="{F30D9B6D-2545-4425-B443-78C3821872C9}" presName="root" presStyleCnt="0">
        <dgm:presLayoutVars>
          <dgm:dir/>
          <dgm:resizeHandles val="exact"/>
        </dgm:presLayoutVars>
      </dgm:prSet>
      <dgm:spPr/>
    </dgm:pt>
    <dgm:pt modelId="{0CECD25E-4D57-45F2-B667-8BBC18C88557}" type="pres">
      <dgm:prSet presAssocID="{A2DE8096-D5CD-41BB-9FCE-BF5E19D31CA3}" presName="compNode" presStyleCnt="0"/>
      <dgm:spPr/>
    </dgm:pt>
    <dgm:pt modelId="{7281271B-88A3-40AD-A11C-E0353A4BA428}" type="pres">
      <dgm:prSet presAssocID="{A2DE8096-D5CD-41BB-9FCE-BF5E19D31CA3}" presName="iconBgRect" presStyleLbl="bgShp" presStyleIdx="0" presStyleCnt="6"/>
      <dgm:spPr/>
    </dgm:pt>
    <dgm:pt modelId="{0177DD98-3C4E-401C-9F54-6B5FF66E79ED}" type="pres">
      <dgm:prSet presAssocID="{A2DE8096-D5CD-41BB-9FCE-BF5E19D31CA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CFB7C2E-4BA4-4765-8636-0FABEBCE8014}" type="pres">
      <dgm:prSet presAssocID="{A2DE8096-D5CD-41BB-9FCE-BF5E19D31CA3}" presName="spaceRect" presStyleCnt="0"/>
      <dgm:spPr/>
    </dgm:pt>
    <dgm:pt modelId="{D003938B-B9F3-4C85-8DF9-D4A723ECF9DE}" type="pres">
      <dgm:prSet presAssocID="{A2DE8096-D5CD-41BB-9FCE-BF5E19D31CA3}" presName="textRect" presStyleLbl="revTx" presStyleIdx="0" presStyleCnt="6">
        <dgm:presLayoutVars>
          <dgm:chMax val="1"/>
          <dgm:chPref val="1"/>
        </dgm:presLayoutVars>
      </dgm:prSet>
      <dgm:spPr/>
    </dgm:pt>
    <dgm:pt modelId="{E49903EE-5777-4140-8F34-94607E2F953C}" type="pres">
      <dgm:prSet presAssocID="{18E43983-7DD5-4523-82AD-2C90F91F2210}" presName="sibTrans" presStyleCnt="0"/>
      <dgm:spPr/>
    </dgm:pt>
    <dgm:pt modelId="{2641DFA3-8FBE-4719-AA17-F50AA0340A34}" type="pres">
      <dgm:prSet presAssocID="{AAAF0A37-E756-480E-8BDE-36B7AF736FC5}" presName="compNode" presStyleCnt="0"/>
      <dgm:spPr/>
    </dgm:pt>
    <dgm:pt modelId="{1E8F2C5C-A8B6-41D8-B2BE-AE03B57009C0}" type="pres">
      <dgm:prSet presAssocID="{AAAF0A37-E756-480E-8BDE-36B7AF736FC5}" presName="iconBgRect" presStyleLbl="bgShp" presStyleIdx="1" presStyleCnt="6"/>
      <dgm:spPr/>
    </dgm:pt>
    <dgm:pt modelId="{2BD06AC1-BF24-4C6D-92B7-B66E6DA1CC3B}" type="pres">
      <dgm:prSet presAssocID="{AAAF0A37-E756-480E-8BDE-36B7AF736FC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C65EEA1-D045-4718-AE46-5B82D3555565}" type="pres">
      <dgm:prSet presAssocID="{AAAF0A37-E756-480E-8BDE-36B7AF736FC5}" presName="spaceRect" presStyleCnt="0"/>
      <dgm:spPr/>
    </dgm:pt>
    <dgm:pt modelId="{99752077-336B-4AC9-9A5F-A128F8131AC9}" type="pres">
      <dgm:prSet presAssocID="{AAAF0A37-E756-480E-8BDE-36B7AF736FC5}" presName="textRect" presStyleLbl="revTx" presStyleIdx="1" presStyleCnt="6">
        <dgm:presLayoutVars>
          <dgm:chMax val="1"/>
          <dgm:chPref val="1"/>
        </dgm:presLayoutVars>
      </dgm:prSet>
      <dgm:spPr/>
    </dgm:pt>
    <dgm:pt modelId="{646489A4-E802-4317-9DEF-5967CBCD4EB7}" type="pres">
      <dgm:prSet presAssocID="{70FD9C42-F251-4E68-8A54-AF2DD61B645D}" presName="sibTrans" presStyleCnt="0"/>
      <dgm:spPr/>
    </dgm:pt>
    <dgm:pt modelId="{A839E9A6-8480-4259-87A5-572F21D71941}" type="pres">
      <dgm:prSet presAssocID="{39F2EEF5-5D97-43F9-9177-F5D1CA0DF8CF}" presName="compNode" presStyleCnt="0"/>
      <dgm:spPr/>
    </dgm:pt>
    <dgm:pt modelId="{2E2D895B-CBB6-4CE9-AABB-CFA16F47EFFD}" type="pres">
      <dgm:prSet presAssocID="{39F2EEF5-5D97-43F9-9177-F5D1CA0DF8CF}" presName="iconBgRect" presStyleLbl="bgShp" presStyleIdx="2" presStyleCnt="6"/>
      <dgm:spPr/>
    </dgm:pt>
    <dgm:pt modelId="{A7295B49-CD94-4356-80CE-7967677A89AB}" type="pres">
      <dgm:prSet presAssocID="{39F2EEF5-5D97-43F9-9177-F5D1CA0DF8C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Bubble"/>
        </a:ext>
      </dgm:extLst>
    </dgm:pt>
    <dgm:pt modelId="{6601C5CC-065E-474B-8847-5C20665050B8}" type="pres">
      <dgm:prSet presAssocID="{39F2EEF5-5D97-43F9-9177-F5D1CA0DF8CF}" presName="spaceRect" presStyleCnt="0"/>
      <dgm:spPr/>
    </dgm:pt>
    <dgm:pt modelId="{2FDE7BD2-FA4B-4467-98A2-35E899FC09BC}" type="pres">
      <dgm:prSet presAssocID="{39F2EEF5-5D97-43F9-9177-F5D1CA0DF8CF}" presName="textRect" presStyleLbl="revTx" presStyleIdx="2" presStyleCnt="6">
        <dgm:presLayoutVars>
          <dgm:chMax val="1"/>
          <dgm:chPref val="1"/>
        </dgm:presLayoutVars>
      </dgm:prSet>
      <dgm:spPr/>
    </dgm:pt>
    <dgm:pt modelId="{0A62E3DC-54A9-4261-AC06-C40CBEB464EA}" type="pres">
      <dgm:prSet presAssocID="{4E9BAA45-E1CF-401D-BD43-A307C03F5982}" presName="sibTrans" presStyleCnt="0"/>
      <dgm:spPr/>
    </dgm:pt>
    <dgm:pt modelId="{DD9382A5-D0EE-4579-8858-8DCB3AE8DA1F}" type="pres">
      <dgm:prSet presAssocID="{7F6E822F-E28D-4DF1-A49B-B1B9175D5F89}" presName="compNode" presStyleCnt="0"/>
      <dgm:spPr/>
    </dgm:pt>
    <dgm:pt modelId="{153CE055-8922-47D1-81B5-E1CC323ABD61}" type="pres">
      <dgm:prSet presAssocID="{7F6E822F-E28D-4DF1-A49B-B1B9175D5F89}" presName="iconBgRect" presStyleLbl="bgShp" presStyleIdx="3" presStyleCnt="6"/>
      <dgm:spPr/>
    </dgm:pt>
    <dgm:pt modelId="{F4530448-EBE6-4BC7-9528-A596998FA206}" type="pres">
      <dgm:prSet presAssocID="{7F6E822F-E28D-4DF1-A49B-B1B9175D5F8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nger"/>
        </a:ext>
      </dgm:extLst>
    </dgm:pt>
    <dgm:pt modelId="{7700CDC9-CFEF-4E4C-BFAC-1BA39C8EC2DE}" type="pres">
      <dgm:prSet presAssocID="{7F6E822F-E28D-4DF1-A49B-B1B9175D5F89}" presName="spaceRect" presStyleCnt="0"/>
      <dgm:spPr/>
    </dgm:pt>
    <dgm:pt modelId="{AE0DC976-4362-4637-8EC9-DEF6695277BA}" type="pres">
      <dgm:prSet presAssocID="{7F6E822F-E28D-4DF1-A49B-B1B9175D5F89}" presName="textRect" presStyleLbl="revTx" presStyleIdx="3" presStyleCnt="6">
        <dgm:presLayoutVars>
          <dgm:chMax val="1"/>
          <dgm:chPref val="1"/>
        </dgm:presLayoutVars>
      </dgm:prSet>
      <dgm:spPr/>
    </dgm:pt>
    <dgm:pt modelId="{04A42623-AE84-4B4D-8CD8-E9CEAAFE0A9A}" type="pres">
      <dgm:prSet presAssocID="{D98CA681-5F02-4DBE-9849-6D32D61EE8AF}" presName="sibTrans" presStyleCnt="0"/>
      <dgm:spPr/>
    </dgm:pt>
    <dgm:pt modelId="{C84B441B-4B63-48BA-A658-246B814A2D44}" type="pres">
      <dgm:prSet presAssocID="{F4FBA6B5-8E6D-440C-8D05-F2D16E91C1B5}" presName="compNode" presStyleCnt="0"/>
      <dgm:spPr/>
    </dgm:pt>
    <dgm:pt modelId="{9EF7BF04-0EA1-44C0-B5C1-635F0CAB64C8}" type="pres">
      <dgm:prSet presAssocID="{F4FBA6B5-8E6D-440C-8D05-F2D16E91C1B5}" presName="iconBgRect" presStyleLbl="bgShp" presStyleIdx="4" presStyleCnt="6"/>
      <dgm:spPr/>
    </dgm:pt>
    <dgm:pt modelId="{6A32B226-FDDD-42E9-BAE8-E123F450786A}" type="pres">
      <dgm:prSet presAssocID="{F4FBA6B5-8E6D-440C-8D05-F2D16E91C1B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l center"/>
        </a:ext>
      </dgm:extLst>
    </dgm:pt>
    <dgm:pt modelId="{FF5BA5C8-37F0-4FB9-96B9-48D009D6EFE8}" type="pres">
      <dgm:prSet presAssocID="{F4FBA6B5-8E6D-440C-8D05-F2D16E91C1B5}" presName="spaceRect" presStyleCnt="0"/>
      <dgm:spPr/>
    </dgm:pt>
    <dgm:pt modelId="{FECC6191-785E-43DF-839E-B7C724C10C27}" type="pres">
      <dgm:prSet presAssocID="{F4FBA6B5-8E6D-440C-8D05-F2D16E91C1B5}" presName="textRect" presStyleLbl="revTx" presStyleIdx="4" presStyleCnt="6">
        <dgm:presLayoutVars>
          <dgm:chMax val="1"/>
          <dgm:chPref val="1"/>
        </dgm:presLayoutVars>
      </dgm:prSet>
      <dgm:spPr/>
    </dgm:pt>
    <dgm:pt modelId="{B7CE3BF5-B00C-4F03-BDF5-1771F307C6F0}" type="pres">
      <dgm:prSet presAssocID="{75D5230F-11D6-450A-BE1E-2635EAE76D63}" presName="sibTrans" presStyleCnt="0"/>
      <dgm:spPr/>
    </dgm:pt>
    <dgm:pt modelId="{D8396AE5-2086-4A7A-AB1D-8498E40B2A95}" type="pres">
      <dgm:prSet presAssocID="{F20F633E-2CD8-48CE-9B08-6513BFE3921A}" presName="compNode" presStyleCnt="0"/>
      <dgm:spPr/>
    </dgm:pt>
    <dgm:pt modelId="{93A0D1EB-9445-477C-9EAB-BBC31A342643}" type="pres">
      <dgm:prSet presAssocID="{F20F633E-2CD8-48CE-9B08-6513BFE3921A}" presName="iconBgRect" presStyleLbl="bgShp" presStyleIdx="5" presStyleCnt="6"/>
      <dgm:spPr/>
    </dgm:pt>
    <dgm:pt modelId="{449B8930-2FB6-499B-A6C5-73EAAC18EE04}" type="pres">
      <dgm:prSet presAssocID="{F20F633E-2CD8-48CE-9B08-6513BFE3921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Video camera"/>
        </a:ext>
      </dgm:extLst>
    </dgm:pt>
    <dgm:pt modelId="{04892E03-9021-4633-BCF2-A9A99420DAC6}" type="pres">
      <dgm:prSet presAssocID="{F20F633E-2CD8-48CE-9B08-6513BFE3921A}" presName="spaceRect" presStyleCnt="0"/>
      <dgm:spPr/>
    </dgm:pt>
    <dgm:pt modelId="{CF884C9B-8AB5-4DE3-A322-F2BBCD4BC2F5}" type="pres">
      <dgm:prSet presAssocID="{F20F633E-2CD8-48CE-9B08-6513BFE3921A}" presName="textRect" presStyleLbl="revTx" presStyleIdx="5" presStyleCnt="6">
        <dgm:presLayoutVars>
          <dgm:chMax val="1"/>
          <dgm:chPref val="1"/>
        </dgm:presLayoutVars>
      </dgm:prSet>
      <dgm:spPr/>
    </dgm:pt>
  </dgm:ptLst>
  <dgm:cxnLst>
    <dgm:cxn modelId="{25C49207-ADE3-4C4A-9FE0-C51FBC245311}" type="presOf" srcId="{F4FBA6B5-8E6D-440C-8D05-F2D16E91C1B5}" destId="{FECC6191-785E-43DF-839E-B7C724C10C27}" srcOrd="0" destOrd="0" presId="urn:microsoft.com/office/officeart/2018/5/layout/IconCircleLabelList"/>
    <dgm:cxn modelId="{8545350A-7D9C-45FD-8D42-6620AA3D5B95}" type="presOf" srcId="{AAAF0A37-E756-480E-8BDE-36B7AF736FC5}" destId="{99752077-336B-4AC9-9A5F-A128F8131AC9}" srcOrd="0" destOrd="0" presId="urn:microsoft.com/office/officeart/2018/5/layout/IconCircleLabelList"/>
    <dgm:cxn modelId="{D938D517-C91C-44B0-A285-98C65AC90059}" srcId="{F30D9B6D-2545-4425-B443-78C3821872C9}" destId="{F4FBA6B5-8E6D-440C-8D05-F2D16E91C1B5}" srcOrd="4" destOrd="0" parTransId="{E61678B2-59D2-4CD1-A06B-1919FA696FF1}" sibTransId="{75D5230F-11D6-450A-BE1E-2635EAE76D63}"/>
    <dgm:cxn modelId="{604F0522-E05E-496E-B123-86BD5466AADE}" srcId="{F30D9B6D-2545-4425-B443-78C3821872C9}" destId="{7F6E822F-E28D-4DF1-A49B-B1B9175D5F89}" srcOrd="3" destOrd="0" parTransId="{DF15CDCF-4398-4B3A-BC37-8D31E4A74E82}" sibTransId="{D98CA681-5F02-4DBE-9849-6D32D61EE8AF}"/>
    <dgm:cxn modelId="{13806D24-A255-48AC-AEC7-41D8B62DF3BE}" type="presOf" srcId="{7F6E822F-E28D-4DF1-A49B-B1B9175D5F89}" destId="{AE0DC976-4362-4637-8EC9-DEF6695277BA}" srcOrd="0" destOrd="0" presId="urn:microsoft.com/office/officeart/2018/5/layout/IconCircleLabelList"/>
    <dgm:cxn modelId="{1323E542-7E5A-4C33-AA30-43E18562D24B}" srcId="{F30D9B6D-2545-4425-B443-78C3821872C9}" destId="{39F2EEF5-5D97-43F9-9177-F5D1CA0DF8CF}" srcOrd="2" destOrd="0" parTransId="{8522D2D8-21EE-4860-B193-A774903B57A4}" sibTransId="{4E9BAA45-E1CF-401D-BD43-A307C03F5982}"/>
    <dgm:cxn modelId="{E8162344-BFAE-454F-91D5-C374CCB45B18}" type="presOf" srcId="{F20F633E-2CD8-48CE-9B08-6513BFE3921A}" destId="{CF884C9B-8AB5-4DE3-A322-F2BBCD4BC2F5}" srcOrd="0" destOrd="0" presId="urn:microsoft.com/office/officeart/2018/5/layout/IconCircleLabelList"/>
    <dgm:cxn modelId="{F7EB0A68-CE52-4CEF-9BCE-B0C13AC831E5}" srcId="{F30D9B6D-2545-4425-B443-78C3821872C9}" destId="{A2DE8096-D5CD-41BB-9FCE-BF5E19D31CA3}" srcOrd="0" destOrd="0" parTransId="{15235FEC-6F3E-433C-8C3E-A997E36556F0}" sibTransId="{18E43983-7DD5-4523-82AD-2C90F91F2210}"/>
    <dgm:cxn modelId="{DAD75C78-FE29-47EA-B18C-5F594A0CDFA0}" type="presOf" srcId="{39F2EEF5-5D97-43F9-9177-F5D1CA0DF8CF}" destId="{2FDE7BD2-FA4B-4467-98A2-35E899FC09BC}" srcOrd="0" destOrd="0" presId="urn:microsoft.com/office/officeart/2018/5/layout/IconCircleLabelList"/>
    <dgm:cxn modelId="{F9C1C97A-E262-4C53-88B4-BF406E5A836F}" srcId="{F30D9B6D-2545-4425-B443-78C3821872C9}" destId="{F20F633E-2CD8-48CE-9B08-6513BFE3921A}" srcOrd="5" destOrd="0" parTransId="{BAD3A7A4-C363-45F0-A4D6-7081162B34DF}" sibTransId="{67FFD825-DCB3-4FBF-B775-179696523DAE}"/>
    <dgm:cxn modelId="{5E927685-81B8-4F01-B0E3-B74F6F82C841}" type="presOf" srcId="{A2DE8096-D5CD-41BB-9FCE-BF5E19D31CA3}" destId="{D003938B-B9F3-4C85-8DF9-D4A723ECF9DE}" srcOrd="0" destOrd="0" presId="urn:microsoft.com/office/officeart/2018/5/layout/IconCircleLabelList"/>
    <dgm:cxn modelId="{CE0136BA-1CC7-4E46-9316-5FD899CDEF6A}" srcId="{F30D9B6D-2545-4425-B443-78C3821872C9}" destId="{AAAF0A37-E756-480E-8BDE-36B7AF736FC5}" srcOrd="1" destOrd="0" parTransId="{E158C742-9DCE-4B51-B309-688F0CB8DCCF}" sibTransId="{70FD9C42-F251-4E68-8A54-AF2DD61B645D}"/>
    <dgm:cxn modelId="{4559FEEC-1FAE-49F8-BECD-EE93D65CD48F}" type="presOf" srcId="{F30D9B6D-2545-4425-B443-78C3821872C9}" destId="{D21B9F15-41F5-4AB6-9705-48E19663C4A9}" srcOrd="0" destOrd="0" presId="urn:microsoft.com/office/officeart/2018/5/layout/IconCircleLabelList"/>
    <dgm:cxn modelId="{CE2CAB5E-E406-43E3-8BFC-CDF8646B0B0C}" type="presParOf" srcId="{D21B9F15-41F5-4AB6-9705-48E19663C4A9}" destId="{0CECD25E-4D57-45F2-B667-8BBC18C88557}" srcOrd="0" destOrd="0" presId="urn:microsoft.com/office/officeart/2018/5/layout/IconCircleLabelList"/>
    <dgm:cxn modelId="{B1F594C7-9AC6-4E74-87DB-4139C834FDDC}" type="presParOf" srcId="{0CECD25E-4D57-45F2-B667-8BBC18C88557}" destId="{7281271B-88A3-40AD-A11C-E0353A4BA428}" srcOrd="0" destOrd="0" presId="urn:microsoft.com/office/officeart/2018/5/layout/IconCircleLabelList"/>
    <dgm:cxn modelId="{3D763212-57EE-487D-BB85-C0FE71049D78}" type="presParOf" srcId="{0CECD25E-4D57-45F2-B667-8BBC18C88557}" destId="{0177DD98-3C4E-401C-9F54-6B5FF66E79ED}" srcOrd="1" destOrd="0" presId="urn:microsoft.com/office/officeart/2018/5/layout/IconCircleLabelList"/>
    <dgm:cxn modelId="{ACB425F6-84AE-4C86-ABE1-0C149A80BA13}" type="presParOf" srcId="{0CECD25E-4D57-45F2-B667-8BBC18C88557}" destId="{FCFB7C2E-4BA4-4765-8636-0FABEBCE8014}" srcOrd="2" destOrd="0" presId="urn:microsoft.com/office/officeart/2018/5/layout/IconCircleLabelList"/>
    <dgm:cxn modelId="{B0477554-1267-4F2A-BE17-D1ECEA22F540}" type="presParOf" srcId="{0CECD25E-4D57-45F2-B667-8BBC18C88557}" destId="{D003938B-B9F3-4C85-8DF9-D4A723ECF9DE}" srcOrd="3" destOrd="0" presId="urn:microsoft.com/office/officeart/2018/5/layout/IconCircleLabelList"/>
    <dgm:cxn modelId="{17A3D8BD-65B3-4670-BAC1-299F2E0D62CE}" type="presParOf" srcId="{D21B9F15-41F5-4AB6-9705-48E19663C4A9}" destId="{E49903EE-5777-4140-8F34-94607E2F953C}" srcOrd="1" destOrd="0" presId="urn:microsoft.com/office/officeart/2018/5/layout/IconCircleLabelList"/>
    <dgm:cxn modelId="{3C824FBA-6B83-469C-867D-70941B682EFF}" type="presParOf" srcId="{D21B9F15-41F5-4AB6-9705-48E19663C4A9}" destId="{2641DFA3-8FBE-4719-AA17-F50AA0340A34}" srcOrd="2" destOrd="0" presId="urn:microsoft.com/office/officeart/2018/5/layout/IconCircleLabelList"/>
    <dgm:cxn modelId="{EDD74044-686A-41F0-832E-962A355D1017}" type="presParOf" srcId="{2641DFA3-8FBE-4719-AA17-F50AA0340A34}" destId="{1E8F2C5C-A8B6-41D8-B2BE-AE03B57009C0}" srcOrd="0" destOrd="0" presId="urn:microsoft.com/office/officeart/2018/5/layout/IconCircleLabelList"/>
    <dgm:cxn modelId="{2E4BBF24-6E24-417C-B85F-29945EC59E59}" type="presParOf" srcId="{2641DFA3-8FBE-4719-AA17-F50AA0340A34}" destId="{2BD06AC1-BF24-4C6D-92B7-B66E6DA1CC3B}" srcOrd="1" destOrd="0" presId="urn:microsoft.com/office/officeart/2018/5/layout/IconCircleLabelList"/>
    <dgm:cxn modelId="{B028D5DE-1C57-4139-A473-3493DFE31ECF}" type="presParOf" srcId="{2641DFA3-8FBE-4719-AA17-F50AA0340A34}" destId="{1C65EEA1-D045-4718-AE46-5B82D3555565}" srcOrd="2" destOrd="0" presId="urn:microsoft.com/office/officeart/2018/5/layout/IconCircleLabelList"/>
    <dgm:cxn modelId="{DB650423-B920-46CC-A4B0-563F70921124}" type="presParOf" srcId="{2641DFA3-8FBE-4719-AA17-F50AA0340A34}" destId="{99752077-336B-4AC9-9A5F-A128F8131AC9}" srcOrd="3" destOrd="0" presId="urn:microsoft.com/office/officeart/2018/5/layout/IconCircleLabelList"/>
    <dgm:cxn modelId="{6EC91081-1C09-4B65-AC5D-DD57AA8FA619}" type="presParOf" srcId="{D21B9F15-41F5-4AB6-9705-48E19663C4A9}" destId="{646489A4-E802-4317-9DEF-5967CBCD4EB7}" srcOrd="3" destOrd="0" presId="urn:microsoft.com/office/officeart/2018/5/layout/IconCircleLabelList"/>
    <dgm:cxn modelId="{B8ADB335-A27D-4A45-AA8D-0A9B4BF87C71}" type="presParOf" srcId="{D21B9F15-41F5-4AB6-9705-48E19663C4A9}" destId="{A839E9A6-8480-4259-87A5-572F21D71941}" srcOrd="4" destOrd="0" presId="urn:microsoft.com/office/officeart/2018/5/layout/IconCircleLabelList"/>
    <dgm:cxn modelId="{97D6F4EC-B03D-4943-AFE6-173787C84956}" type="presParOf" srcId="{A839E9A6-8480-4259-87A5-572F21D71941}" destId="{2E2D895B-CBB6-4CE9-AABB-CFA16F47EFFD}" srcOrd="0" destOrd="0" presId="urn:microsoft.com/office/officeart/2018/5/layout/IconCircleLabelList"/>
    <dgm:cxn modelId="{87DC8DC6-F1CB-4196-9C03-902F00ACD27A}" type="presParOf" srcId="{A839E9A6-8480-4259-87A5-572F21D71941}" destId="{A7295B49-CD94-4356-80CE-7967677A89AB}" srcOrd="1" destOrd="0" presId="urn:microsoft.com/office/officeart/2018/5/layout/IconCircleLabelList"/>
    <dgm:cxn modelId="{D07ACCD2-6D53-412E-8D35-7208F11AEF75}" type="presParOf" srcId="{A839E9A6-8480-4259-87A5-572F21D71941}" destId="{6601C5CC-065E-474B-8847-5C20665050B8}" srcOrd="2" destOrd="0" presId="urn:microsoft.com/office/officeart/2018/5/layout/IconCircleLabelList"/>
    <dgm:cxn modelId="{8C08C976-C1B6-4736-AAEB-1324D671E8A7}" type="presParOf" srcId="{A839E9A6-8480-4259-87A5-572F21D71941}" destId="{2FDE7BD2-FA4B-4467-98A2-35E899FC09BC}" srcOrd="3" destOrd="0" presId="urn:microsoft.com/office/officeart/2018/5/layout/IconCircleLabelList"/>
    <dgm:cxn modelId="{DD15DBC8-1CC9-4A59-B82A-EE52EDED7BF2}" type="presParOf" srcId="{D21B9F15-41F5-4AB6-9705-48E19663C4A9}" destId="{0A62E3DC-54A9-4261-AC06-C40CBEB464EA}" srcOrd="5" destOrd="0" presId="urn:microsoft.com/office/officeart/2018/5/layout/IconCircleLabelList"/>
    <dgm:cxn modelId="{7BC6EA20-1CC7-4273-B714-E804C8A025B1}" type="presParOf" srcId="{D21B9F15-41F5-4AB6-9705-48E19663C4A9}" destId="{DD9382A5-D0EE-4579-8858-8DCB3AE8DA1F}" srcOrd="6" destOrd="0" presId="urn:microsoft.com/office/officeart/2018/5/layout/IconCircleLabelList"/>
    <dgm:cxn modelId="{74B1745E-1966-4F53-B957-154EE77D76D2}" type="presParOf" srcId="{DD9382A5-D0EE-4579-8858-8DCB3AE8DA1F}" destId="{153CE055-8922-47D1-81B5-E1CC323ABD61}" srcOrd="0" destOrd="0" presId="urn:microsoft.com/office/officeart/2018/5/layout/IconCircleLabelList"/>
    <dgm:cxn modelId="{DDD85418-FF70-41FD-AA69-66B004840FBC}" type="presParOf" srcId="{DD9382A5-D0EE-4579-8858-8DCB3AE8DA1F}" destId="{F4530448-EBE6-4BC7-9528-A596998FA206}" srcOrd="1" destOrd="0" presId="urn:microsoft.com/office/officeart/2018/5/layout/IconCircleLabelList"/>
    <dgm:cxn modelId="{9E2D3A28-5669-40AC-BD1D-83A52CC8FB8E}" type="presParOf" srcId="{DD9382A5-D0EE-4579-8858-8DCB3AE8DA1F}" destId="{7700CDC9-CFEF-4E4C-BFAC-1BA39C8EC2DE}" srcOrd="2" destOrd="0" presId="urn:microsoft.com/office/officeart/2018/5/layout/IconCircleLabelList"/>
    <dgm:cxn modelId="{FED62788-B030-4EB9-924E-0A0C42818A32}" type="presParOf" srcId="{DD9382A5-D0EE-4579-8858-8DCB3AE8DA1F}" destId="{AE0DC976-4362-4637-8EC9-DEF6695277BA}" srcOrd="3" destOrd="0" presId="urn:microsoft.com/office/officeart/2018/5/layout/IconCircleLabelList"/>
    <dgm:cxn modelId="{04FE329F-1350-4016-8BE4-BDC8DA674BA4}" type="presParOf" srcId="{D21B9F15-41F5-4AB6-9705-48E19663C4A9}" destId="{04A42623-AE84-4B4D-8CD8-E9CEAAFE0A9A}" srcOrd="7" destOrd="0" presId="urn:microsoft.com/office/officeart/2018/5/layout/IconCircleLabelList"/>
    <dgm:cxn modelId="{DB4D54A5-6883-4A63-B9BC-75B3D132F017}" type="presParOf" srcId="{D21B9F15-41F5-4AB6-9705-48E19663C4A9}" destId="{C84B441B-4B63-48BA-A658-246B814A2D44}" srcOrd="8" destOrd="0" presId="urn:microsoft.com/office/officeart/2018/5/layout/IconCircleLabelList"/>
    <dgm:cxn modelId="{E1E66B86-9427-4321-A63E-ECAE4B0D2B13}" type="presParOf" srcId="{C84B441B-4B63-48BA-A658-246B814A2D44}" destId="{9EF7BF04-0EA1-44C0-B5C1-635F0CAB64C8}" srcOrd="0" destOrd="0" presId="urn:microsoft.com/office/officeart/2018/5/layout/IconCircleLabelList"/>
    <dgm:cxn modelId="{08046B12-1437-4C3B-8B98-B92A00B2457F}" type="presParOf" srcId="{C84B441B-4B63-48BA-A658-246B814A2D44}" destId="{6A32B226-FDDD-42E9-BAE8-E123F450786A}" srcOrd="1" destOrd="0" presId="urn:microsoft.com/office/officeart/2018/5/layout/IconCircleLabelList"/>
    <dgm:cxn modelId="{7545FF35-EC7B-40BA-8A4E-14AE71DC7D5C}" type="presParOf" srcId="{C84B441B-4B63-48BA-A658-246B814A2D44}" destId="{FF5BA5C8-37F0-4FB9-96B9-48D009D6EFE8}" srcOrd="2" destOrd="0" presId="urn:microsoft.com/office/officeart/2018/5/layout/IconCircleLabelList"/>
    <dgm:cxn modelId="{E437CDE3-7A76-4B01-8A18-36EB019D55EA}" type="presParOf" srcId="{C84B441B-4B63-48BA-A658-246B814A2D44}" destId="{FECC6191-785E-43DF-839E-B7C724C10C27}" srcOrd="3" destOrd="0" presId="urn:microsoft.com/office/officeart/2018/5/layout/IconCircleLabelList"/>
    <dgm:cxn modelId="{7B19B42C-E6C3-40B6-82A7-6B20F98B3F03}" type="presParOf" srcId="{D21B9F15-41F5-4AB6-9705-48E19663C4A9}" destId="{B7CE3BF5-B00C-4F03-BDF5-1771F307C6F0}" srcOrd="9" destOrd="0" presId="urn:microsoft.com/office/officeart/2018/5/layout/IconCircleLabelList"/>
    <dgm:cxn modelId="{4CDD978C-B85E-4D4B-9980-340B86B9074B}" type="presParOf" srcId="{D21B9F15-41F5-4AB6-9705-48E19663C4A9}" destId="{D8396AE5-2086-4A7A-AB1D-8498E40B2A95}" srcOrd="10" destOrd="0" presId="urn:microsoft.com/office/officeart/2018/5/layout/IconCircleLabelList"/>
    <dgm:cxn modelId="{0C2F046E-0C6E-4B3C-8774-67C470398A91}" type="presParOf" srcId="{D8396AE5-2086-4A7A-AB1D-8498E40B2A95}" destId="{93A0D1EB-9445-477C-9EAB-BBC31A342643}" srcOrd="0" destOrd="0" presId="urn:microsoft.com/office/officeart/2018/5/layout/IconCircleLabelList"/>
    <dgm:cxn modelId="{F3904A2F-0B3A-4316-A00F-9E96411F19DE}" type="presParOf" srcId="{D8396AE5-2086-4A7A-AB1D-8498E40B2A95}" destId="{449B8930-2FB6-499B-A6C5-73EAAC18EE04}" srcOrd="1" destOrd="0" presId="urn:microsoft.com/office/officeart/2018/5/layout/IconCircleLabelList"/>
    <dgm:cxn modelId="{D21F3DF9-5B0E-4225-8549-6903CB319E31}" type="presParOf" srcId="{D8396AE5-2086-4A7A-AB1D-8498E40B2A95}" destId="{04892E03-9021-4633-BCF2-A9A99420DAC6}" srcOrd="2" destOrd="0" presId="urn:microsoft.com/office/officeart/2018/5/layout/IconCircleLabelList"/>
    <dgm:cxn modelId="{976ABB9E-48B3-4385-9499-DBBD31C6C750}" type="presParOf" srcId="{D8396AE5-2086-4A7A-AB1D-8498E40B2A95}" destId="{CF884C9B-8AB5-4DE3-A322-F2BBCD4BC2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6958D8-0830-4DB6-8A46-4D18CAF784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D73E89-CE67-4ECB-848E-527DE7FACE93}">
      <dgm:prSet/>
      <dgm:spPr/>
      <dgm:t>
        <a:bodyPr/>
        <a:lstStyle/>
        <a:p>
          <a:r>
            <a:rPr lang="en-US"/>
            <a:t>The User Interface (UI) and User Experience (UX) play crucial role in the success of a social media site like W-Chat.</a:t>
          </a:r>
        </a:p>
      </dgm:t>
    </dgm:pt>
    <dgm:pt modelId="{B2A2F7B3-E057-44A1-BAC7-FC164932F187}" type="parTrans" cxnId="{C25B5365-05A0-4620-95A0-0EED643040A2}">
      <dgm:prSet/>
      <dgm:spPr/>
      <dgm:t>
        <a:bodyPr/>
        <a:lstStyle/>
        <a:p>
          <a:endParaRPr lang="en-US"/>
        </a:p>
      </dgm:t>
    </dgm:pt>
    <dgm:pt modelId="{166845B6-561B-47C4-A617-2C6E9060215C}" type="sibTrans" cxnId="{C25B5365-05A0-4620-95A0-0EED643040A2}">
      <dgm:prSet/>
      <dgm:spPr/>
      <dgm:t>
        <a:bodyPr/>
        <a:lstStyle/>
        <a:p>
          <a:endParaRPr lang="en-US"/>
        </a:p>
      </dgm:t>
    </dgm:pt>
    <dgm:pt modelId="{CCB7F586-E26A-4B18-AFFE-F4854980ADA8}">
      <dgm:prSet/>
      <dgm:spPr/>
      <dgm:t>
        <a:bodyPr/>
        <a:lstStyle/>
        <a:p>
          <a:r>
            <a:rPr lang="en-US"/>
            <a:t>The UI/UX was tasked with:</a:t>
          </a:r>
        </a:p>
      </dgm:t>
    </dgm:pt>
    <dgm:pt modelId="{946DF77D-AC30-4B24-AD32-7D5217FA861A}" type="parTrans" cxnId="{F34918C3-E469-42B1-827D-5C7A9B7805B8}">
      <dgm:prSet/>
      <dgm:spPr/>
      <dgm:t>
        <a:bodyPr/>
        <a:lstStyle/>
        <a:p>
          <a:endParaRPr lang="en-US"/>
        </a:p>
      </dgm:t>
    </dgm:pt>
    <dgm:pt modelId="{A938FF44-0B00-42B9-AE0D-3CE8D7AFAB6F}" type="sibTrans" cxnId="{F34918C3-E469-42B1-827D-5C7A9B7805B8}">
      <dgm:prSet/>
      <dgm:spPr/>
      <dgm:t>
        <a:bodyPr/>
        <a:lstStyle/>
        <a:p>
          <a:endParaRPr lang="en-US"/>
        </a:p>
      </dgm:t>
    </dgm:pt>
    <dgm:pt modelId="{3CECDB6D-54DD-44C9-BE4C-A67A6CE5135F}">
      <dgm:prSet/>
      <dgm:spPr/>
      <dgm:t>
        <a:bodyPr/>
        <a:lstStyle/>
        <a:p>
          <a:r>
            <a:rPr lang="en-US"/>
            <a:t>Designing an intuitive and visually appealing onboarding process to help users create profiles easily.</a:t>
          </a:r>
        </a:p>
      </dgm:t>
    </dgm:pt>
    <dgm:pt modelId="{9AB4801D-9F9F-4294-93AC-7CB386D2A227}" type="parTrans" cxnId="{29C5F64B-754F-4531-AC24-F20281155C6F}">
      <dgm:prSet/>
      <dgm:spPr/>
      <dgm:t>
        <a:bodyPr/>
        <a:lstStyle/>
        <a:p>
          <a:endParaRPr lang="en-US"/>
        </a:p>
      </dgm:t>
    </dgm:pt>
    <dgm:pt modelId="{95A3E84D-C3E7-4BB0-A600-4F1CAA9634D4}" type="sibTrans" cxnId="{29C5F64B-754F-4531-AC24-F20281155C6F}">
      <dgm:prSet/>
      <dgm:spPr/>
      <dgm:t>
        <a:bodyPr/>
        <a:lstStyle/>
        <a:p>
          <a:endParaRPr lang="en-US"/>
        </a:p>
      </dgm:t>
    </dgm:pt>
    <dgm:pt modelId="{8F4B4049-77FB-4F9F-A685-169ED482FD14}">
      <dgm:prSet/>
      <dgm:spPr/>
      <dgm:t>
        <a:bodyPr/>
        <a:lstStyle/>
        <a:p>
          <a:r>
            <a:rPr lang="en-US"/>
            <a:t>Develop a clear and user-friendly navigation system with easy-to-understand icons and menus.</a:t>
          </a:r>
        </a:p>
      </dgm:t>
    </dgm:pt>
    <dgm:pt modelId="{43D56E8F-EA9C-4132-8790-5918C3CF27CD}" type="parTrans" cxnId="{68B793EE-EB42-4A46-A35C-3DFD96DEDA0D}">
      <dgm:prSet/>
      <dgm:spPr/>
      <dgm:t>
        <a:bodyPr/>
        <a:lstStyle/>
        <a:p>
          <a:endParaRPr lang="en-US"/>
        </a:p>
      </dgm:t>
    </dgm:pt>
    <dgm:pt modelId="{56ABA5F4-69C2-4D5C-93CD-EA3FEB5A4E24}" type="sibTrans" cxnId="{68B793EE-EB42-4A46-A35C-3DFD96DEDA0D}">
      <dgm:prSet/>
      <dgm:spPr/>
      <dgm:t>
        <a:bodyPr/>
        <a:lstStyle/>
        <a:p>
          <a:endParaRPr lang="en-US"/>
        </a:p>
      </dgm:t>
    </dgm:pt>
    <dgm:pt modelId="{27A92051-915C-4AC2-96FA-6CBC0F7A00C1}">
      <dgm:prSet/>
      <dgm:spPr/>
      <dgm:t>
        <a:bodyPr/>
        <a:lstStyle/>
        <a:p>
          <a:r>
            <a:rPr lang="en-US"/>
            <a:t>Create visually appealing and customizable user profiles</a:t>
          </a:r>
        </a:p>
      </dgm:t>
    </dgm:pt>
    <dgm:pt modelId="{E92D337D-8A4E-4905-A294-0D536A74C060}" type="parTrans" cxnId="{B3DCFE19-4058-479B-903E-653AD33CCBB7}">
      <dgm:prSet/>
      <dgm:spPr/>
      <dgm:t>
        <a:bodyPr/>
        <a:lstStyle/>
        <a:p>
          <a:endParaRPr lang="en-US"/>
        </a:p>
      </dgm:t>
    </dgm:pt>
    <dgm:pt modelId="{0B11638C-379D-438C-B680-7AF1CAAB7F7D}" type="sibTrans" cxnId="{B3DCFE19-4058-479B-903E-653AD33CCBB7}">
      <dgm:prSet/>
      <dgm:spPr/>
      <dgm:t>
        <a:bodyPr/>
        <a:lstStyle/>
        <a:p>
          <a:endParaRPr lang="en-US"/>
        </a:p>
      </dgm:t>
    </dgm:pt>
    <dgm:pt modelId="{5B73A5F7-C449-47B9-8400-307EA22DADA2}">
      <dgm:prSet/>
      <dgm:spPr/>
      <dgm:t>
        <a:bodyPr/>
        <a:lstStyle/>
        <a:p>
          <a:r>
            <a:rPr lang="en-US"/>
            <a:t>Design a clean and user-friendly messaging interface with clear indicators for unread messages.</a:t>
          </a:r>
        </a:p>
      </dgm:t>
    </dgm:pt>
    <dgm:pt modelId="{0ED238EC-B210-4B63-8F45-757DB8AD77A2}" type="parTrans" cxnId="{411AC67F-B2C6-4767-91A7-377F1C161A8D}">
      <dgm:prSet/>
      <dgm:spPr/>
      <dgm:t>
        <a:bodyPr/>
        <a:lstStyle/>
        <a:p>
          <a:endParaRPr lang="en-US"/>
        </a:p>
      </dgm:t>
    </dgm:pt>
    <dgm:pt modelId="{40C83A7F-0B96-452F-8984-650D9BB63533}" type="sibTrans" cxnId="{411AC67F-B2C6-4767-91A7-377F1C161A8D}">
      <dgm:prSet/>
      <dgm:spPr/>
      <dgm:t>
        <a:bodyPr/>
        <a:lstStyle/>
        <a:p>
          <a:endParaRPr lang="en-US"/>
        </a:p>
      </dgm:t>
    </dgm:pt>
    <dgm:pt modelId="{4BA3836D-D663-4F1D-8D6D-202E899661D2}">
      <dgm:prSet/>
      <dgm:spPr/>
      <dgm:t>
        <a:bodyPr/>
        <a:lstStyle/>
        <a:p>
          <a:r>
            <a:rPr lang="en-US"/>
            <a:t>Create an easy pathway for users to recover Passwords when they forget </a:t>
          </a:r>
        </a:p>
      </dgm:t>
    </dgm:pt>
    <dgm:pt modelId="{668E6FD9-523E-421D-BF04-02B6D2BE8998}" type="parTrans" cxnId="{4EEC12A6-D294-41D2-AA89-0A847C634C0C}">
      <dgm:prSet/>
      <dgm:spPr/>
      <dgm:t>
        <a:bodyPr/>
        <a:lstStyle/>
        <a:p>
          <a:endParaRPr lang="en-US"/>
        </a:p>
      </dgm:t>
    </dgm:pt>
    <dgm:pt modelId="{099BE8DC-5E04-4530-8C28-D29BC448806D}" type="sibTrans" cxnId="{4EEC12A6-D294-41D2-AA89-0A847C634C0C}">
      <dgm:prSet/>
      <dgm:spPr/>
      <dgm:t>
        <a:bodyPr/>
        <a:lstStyle/>
        <a:p>
          <a:endParaRPr lang="en-US"/>
        </a:p>
      </dgm:t>
    </dgm:pt>
    <dgm:pt modelId="{46F0EE91-2528-41CF-A9C5-9D8D597D1DCD}" type="pres">
      <dgm:prSet presAssocID="{E86958D8-0830-4DB6-8A46-4D18CAF78434}" presName="root" presStyleCnt="0">
        <dgm:presLayoutVars>
          <dgm:dir/>
          <dgm:resizeHandles val="exact"/>
        </dgm:presLayoutVars>
      </dgm:prSet>
      <dgm:spPr/>
    </dgm:pt>
    <dgm:pt modelId="{CBDDFE4A-FEF2-4A71-A13C-40BE60C9DD35}" type="pres">
      <dgm:prSet presAssocID="{82D73E89-CE67-4ECB-848E-527DE7FACE93}" presName="compNode" presStyleCnt="0"/>
      <dgm:spPr/>
    </dgm:pt>
    <dgm:pt modelId="{721DC4CA-8F58-4765-94DA-DD2321D28A24}" type="pres">
      <dgm:prSet presAssocID="{82D73E89-CE67-4ECB-848E-527DE7FACE93}" presName="bgRect" presStyleLbl="bgShp" presStyleIdx="0" presStyleCnt="7"/>
      <dgm:spPr/>
    </dgm:pt>
    <dgm:pt modelId="{FE6B58B9-65E0-4F4F-A47E-DACCA06BBDBC}" type="pres">
      <dgm:prSet presAssocID="{82D73E89-CE67-4ECB-848E-527DE7FACE9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6F5170F7-5AA2-49EF-955D-03691DB2A644}" type="pres">
      <dgm:prSet presAssocID="{82D73E89-CE67-4ECB-848E-527DE7FACE93}" presName="spaceRect" presStyleCnt="0"/>
      <dgm:spPr/>
    </dgm:pt>
    <dgm:pt modelId="{F1626BF1-0576-47FF-A275-B0A080F0120F}" type="pres">
      <dgm:prSet presAssocID="{82D73E89-CE67-4ECB-848E-527DE7FACE93}" presName="parTx" presStyleLbl="revTx" presStyleIdx="0" presStyleCnt="7">
        <dgm:presLayoutVars>
          <dgm:chMax val="0"/>
          <dgm:chPref val="0"/>
        </dgm:presLayoutVars>
      </dgm:prSet>
      <dgm:spPr/>
    </dgm:pt>
    <dgm:pt modelId="{898B9F30-122E-44E8-84CC-97C400CA6D45}" type="pres">
      <dgm:prSet presAssocID="{166845B6-561B-47C4-A617-2C6E9060215C}" presName="sibTrans" presStyleCnt="0"/>
      <dgm:spPr/>
    </dgm:pt>
    <dgm:pt modelId="{1EA6D6A7-74C8-4E93-BBDC-822F6CCDB2C4}" type="pres">
      <dgm:prSet presAssocID="{CCB7F586-E26A-4B18-AFFE-F4854980ADA8}" presName="compNode" presStyleCnt="0"/>
      <dgm:spPr/>
    </dgm:pt>
    <dgm:pt modelId="{9EC64A77-2811-4005-BC2E-5D767F65B42F}" type="pres">
      <dgm:prSet presAssocID="{CCB7F586-E26A-4B18-AFFE-F4854980ADA8}" presName="bgRect" presStyleLbl="bgShp" presStyleIdx="1" presStyleCnt="7"/>
      <dgm:spPr/>
    </dgm:pt>
    <dgm:pt modelId="{EF61389A-CC13-4695-8081-22D0B9FE2301}" type="pres">
      <dgm:prSet presAssocID="{CCB7F586-E26A-4B18-AFFE-F4854980ADA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368EE6D2-A331-4CA4-805F-F101AF816CAC}" type="pres">
      <dgm:prSet presAssocID="{CCB7F586-E26A-4B18-AFFE-F4854980ADA8}" presName="spaceRect" presStyleCnt="0"/>
      <dgm:spPr/>
    </dgm:pt>
    <dgm:pt modelId="{692ACD2F-372B-4456-95E0-DB938B24F1CD}" type="pres">
      <dgm:prSet presAssocID="{CCB7F586-E26A-4B18-AFFE-F4854980ADA8}" presName="parTx" presStyleLbl="revTx" presStyleIdx="1" presStyleCnt="7">
        <dgm:presLayoutVars>
          <dgm:chMax val="0"/>
          <dgm:chPref val="0"/>
        </dgm:presLayoutVars>
      </dgm:prSet>
      <dgm:spPr/>
    </dgm:pt>
    <dgm:pt modelId="{4CF8B716-535E-4219-B3C8-E034424BA951}" type="pres">
      <dgm:prSet presAssocID="{A938FF44-0B00-42B9-AE0D-3CE8D7AFAB6F}" presName="sibTrans" presStyleCnt="0"/>
      <dgm:spPr/>
    </dgm:pt>
    <dgm:pt modelId="{B9B23283-AF1B-4824-AB94-4A9AFE5111E6}" type="pres">
      <dgm:prSet presAssocID="{3CECDB6D-54DD-44C9-BE4C-A67A6CE5135F}" presName="compNode" presStyleCnt="0"/>
      <dgm:spPr/>
    </dgm:pt>
    <dgm:pt modelId="{9AACB29A-9DE1-4089-B3E7-7233997F1ED1}" type="pres">
      <dgm:prSet presAssocID="{3CECDB6D-54DD-44C9-BE4C-A67A6CE5135F}" presName="bgRect" presStyleLbl="bgShp" presStyleIdx="2" presStyleCnt="7"/>
      <dgm:spPr/>
    </dgm:pt>
    <dgm:pt modelId="{43830326-EAAA-48CB-8DE4-05635E9AF3D6}" type="pres">
      <dgm:prSet presAssocID="{3CECDB6D-54DD-44C9-BE4C-A67A6CE5135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4003329-0804-40CE-BE6B-22C62D39691E}" type="pres">
      <dgm:prSet presAssocID="{3CECDB6D-54DD-44C9-BE4C-A67A6CE5135F}" presName="spaceRect" presStyleCnt="0"/>
      <dgm:spPr/>
    </dgm:pt>
    <dgm:pt modelId="{61651E7C-F04A-4F03-A8D6-A9E01CFEF0F2}" type="pres">
      <dgm:prSet presAssocID="{3CECDB6D-54DD-44C9-BE4C-A67A6CE5135F}" presName="parTx" presStyleLbl="revTx" presStyleIdx="2" presStyleCnt="7">
        <dgm:presLayoutVars>
          <dgm:chMax val="0"/>
          <dgm:chPref val="0"/>
        </dgm:presLayoutVars>
      </dgm:prSet>
      <dgm:spPr/>
    </dgm:pt>
    <dgm:pt modelId="{16D0EC03-E1FC-4252-BCC1-6AE6B2F3F64B}" type="pres">
      <dgm:prSet presAssocID="{95A3E84D-C3E7-4BB0-A600-4F1CAA9634D4}" presName="sibTrans" presStyleCnt="0"/>
      <dgm:spPr/>
    </dgm:pt>
    <dgm:pt modelId="{CB13BDF5-037F-4EF2-AAEB-6A7FDB5651E1}" type="pres">
      <dgm:prSet presAssocID="{8F4B4049-77FB-4F9F-A685-169ED482FD14}" presName="compNode" presStyleCnt="0"/>
      <dgm:spPr/>
    </dgm:pt>
    <dgm:pt modelId="{7B08FDA0-F692-42F7-98B2-268D263DCF6A}" type="pres">
      <dgm:prSet presAssocID="{8F4B4049-77FB-4F9F-A685-169ED482FD14}" presName="bgRect" presStyleLbl="bgShp" presStyleIdx="3" presStyleCnt="7"/>
      <dgm:spPr/>
    </dgm:pt>
    <dgm:pt modelId="{AEE6887B-378F-4103-947E-9BBEA1ED48B1}" type="pres">
      <dgm:prSet presAssocID="{8F4B4049-77FB-4F9F-A685-169ED482FD1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8C54E0B5-E796-49AE-B5EE-1AD1B186EF83}" type="pres">
      <dgm:prSet presAssocID="{8F4B4049-77FB-4F9F-A685-169ED482FD14}" presName="spaceRect" presStyleCnt="0"/>
      <dgm:spPr/>
    </dgm:pt>
    <dgm:pt modelId="{D090005C-F508-4A42-A77C-9179A10C7065}" type="pres">
      <dgm:prSet presAssocID="{8F4B4049-77FB-4F9F-A685-169ED482FD14}" presName="parTx" presStyleLbl="revTx" presStyleIdx="3" presStyleCnt="7">
        <dgm:presLayoutVars>
          <dgm:chMax val="0"/>
          <dgm:chPref val="0"/>
        </dgm:presLayoutVars>
      </dgm:prSet>
      <dgm:spPr/>
    </dgm:pt>
    <dgm:pt modelId="{F6E0286E-1B60-4B29-8991-0113A7A3FADE}" type="pres">
      <dgm:prSet presAssocID="{56ABA5F4-69C2-4D5C-93CD-EA3FEB5A4E24}" presName="sibTrans" presStyleCnt="0"/>
      <dgm:spPr/>
    </dgm:pt>
    <dgm:pt modelId="{4084455E-0AF0-41CA-B455-2ED483F8566F}" type="pres">
      <dgm:prSet presAssocID="{27A92051-915C-4AC2-96FA-6CBC0F7A00C1}" presName="compNode" presStyleCnt="0"/>
      <dgm:spPr/>
    </dgm:pt>
    <dgm:pt modelId="{985685CC-B283-4B6F-AA56-321B49F36708}" type="pres">
      <dgm:prSet presAssocID="{27A92051-915C-4AC2-96FA-6CBC0F7A00C1}" presName="bgRect" presStyleLbl="bgShp" presStyleIdx="4" presStyleCnt="7"/>
      <dgm:spPr/>
    </dgm:pt>
    <dgm:pt modelId="{A347FFBE-8301-4A09-AEE8-F31144CF8557}" type="pres">
      <dgm:prSet presAssocID="{27A92051-915C-4AC2-96FA-6CBC0F7A00C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3A14EF46-9FF9-4920-9E60-2DEA65E2DE14}" type="pres">
      <dgm:prSet presAssocID="{27A92051-915C-4AC2-96FA-6CBC0F7A00C1}" presName="spaceRect" presStyleCnt="0"/>
      <dgm:spPr/>
    </dgm:pt>
    <dgm:pt modelId="{0C12296A-7533-4668-9D01-B42E965C7D75}" type="pres">
      <dgm:prSet presAssocID="{27A92051-915C-4AC2-96FA-6CBC0F7A00C1}" presName="parTx" presStyleLbl="revTx" presStyleIdx="4" presStyleCnt="7">
        <dgm:presLayoutVars>
          <dgm:chMax val="0"/>
          <dgm:chPref val="0"/>
        </dgm:presLayoutVars>
      </dgm:prSet>
      <dgm:spPr/>
    </dgm:pt>
    <dgm:pt modelId="{BC02D752-5270-4922-90F7-F98A830AFE00}" type="pres">
      <dgm:prSet presAssocID="{0B11638C-379D-438C-B680-7AF1CAAB7F7D}" presName="sibTrans" presStyleCnt="0"/>
      <dgm:spPr/>
    </dgm:pt>
    <dgm:pt modelId="{6267C911-78A0-4CE4-B485-95D25AB28AC2}" type="pres">
      <dgm:prSet presAssocID="{5B73A5F7-C449-47B9-8400-307EA22DADA2}" presName="compNode" presStyleCnt="0"/>
      <dgm:spPr/>
    </dgm:pt>
    <dgm:pt modelId="{3C9C6893-39BC-4F5C-BF44-4821E4B2B426}" type="pres">
      <dgm:prSet presAssocID="{5B73A5F7-C449-47B9-8400-307EA22DADA2}" presName="bgRect" presStyleLbl="bgShp" presStyleIdx="5" presStyleCnt="7"/>
      <dgm:spPr/>
    </dgm:pt>
    <dgm:pt modelId="{E6D6D934-2024-448E-BEF3-E09F12C2FB4A}" type="pres">
      <dgm:prSet presAssocID="{5B73A5F7-C449-47B9-8400-307EA22DADA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Bubble"/>
        </a:ext>
      </dgm:extLst>
    </dgm:pt>
    <dgm:pt modelId="{642F3005-AA46-4231-88C8-F8C99E555FC4}" type="pres">
      <dgm:prSet presAssocID="{5B73A5F7-C449-47B9-8400-307EA22DADA2}" presName="spaceRect" presStyleCnt="0"/>
      <dgm:spPr/>
    </dgm:pt>
    <dgm:pt modelId="{E9B0DF34-F63E-4F84-B055-01B504CA590B}" type="pres">
      <dgm:prSet presAssocID="{5B73A5F7-C449-47B9-8400-307EA22DADA2}" presName="parTx" presStyleLbl="revTx" presStyleIdx="5" presStyleCnt="7">
        <dgm:presLayoutVars>
          <dgm:chMax val="0"/>
          <dgm:chPref val="0"/>
        </dgm:presLayoutVars>
      </dgm:prSet>
      <dgm:spPr/>
    </dgm:pt>
    <dgm:pt modelId="{2976D023-3708-4606-A052-0FDFF40EDA98}" type="pres">
      <dgm:prSet presAssocID="{40C83A7F-0B96-452F-8984-650D9BB63533}" presName="sibTrans" presStyleCnt="0"/>
      <dgm:spPr/>
    </dgm:pt>
    <dgm:pt modelId="{979592C8-8F7B-44F3-A76C-53ADC1A42648}" type="pres">
      <dgm:prSet presAssocID="{4BA3836D-D663-4F1D-8D6D-202E899661D2}" presName="compNode" presStyleCnt="0"/>
      <dgm:spPr/>
    </dgm:pt>
    <dgm:pt modelId="{5AF11DE6-D438-4429-BA91-0D194A8AAC01}" type="pres">
      <dgm:prSet presAssocID="{4BA3836D-D663-4F1D-8D6D-202E899661D2}" presName="bgRect" presStyleLbl="bgShp" presStyleIdx="6" presStyleCnt="7"/>
      <dgm:spPr/>
    </dgm:pt>
    <dgm:pt modelId="{C6EF7A90-8C42-4052-9C5F-ECC6DE34A5AC}" type="pres">
      <dgm:prSet presAssocID="{4BA3836D-D663-4F1D-8D6D-202E899661D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ock"/>
        </a:ext>
      </dgm:extLst>
    </dgm:pt>
    <dgm:pt modelId="{09BCAE9B-07A9-44C5-9D0A-6EF3CA4AA105}" type="pres">
      <dgm:prSet presAssocID="{4BA3836D-D663-4F1D-8D6D-202E899661D2}" presName="spaceRect" presStyleCnt="0"/>
      <dgm:spPr/>
    </dgm:pt>
    <dgm:pt modelId="{92F3864A-04C9-4599-98D1-804AD46154DB}" type="pres">
      <dgm:prSet presAssocID="{4BA3836D-D663-4F1D-8D6D-202E899661D2}" presName="parTx" presStyleLbl="revTx" presStyleIdx="6" presStyleCnt="7">
        <dgm:presLayoutVars>
          <dgm:chMax val="0"/>
          <dgm:chPref val="0"/>
        </dgm:presLayoutVars>
      </dgm:prSet>
      <dgm:spPr/>
    </dgm:pt>
  </dgm:ptLst>
  <dgm:cxnLst>
    <dgm:cxn modelId="{B3DCFE19-4058-479B-903E-653AD33CCBB7}" srcId="{E86958D8-0830-4DB6-8A46-4D18CAF78434}" destId="{27A92051-915C-4AC2-96FA-6CBC0F7A00C1}" srcOrd="4" destOrd="0" parTransId="{E92D337D-8A4E-4905-A294-0D536A74C060}" sibTransId="{0B11638C-379D-438C-B680-7AF1CAAB7F7D}"/>
    <dgm:cxn modelId="{22E3B13B-7CDE-4D5E-A52A-AB06EAE57187}" type="presOf" srcId="{3CECDB6D-54DD-44C9-BE4C-A67A6CE5135F}" destId="{61651E7C-F04A-4F03-A8D6-A9E01CFEF0F2}" srcOrd="0" destOrd="0" presId="urn:microsoft.com/office/officeart/2018/2/layout/IconVerticalSolidList"/>
    <dgm:cxn modelId="{C6B11640-0925-4A12-B48C-354483A6B02C}" type="presOf" srcId="{CCB7F586-E26A-4B18-AFFE-F4854980ADA8}" destId="{692ACD2F-372B-4456-95E0-DB938B24F1CD}" srcOrd="0" destOrd="0" presId="urn:microsoft.com/office/officeart/2018/2/layout/IconVerticalSolidList"/>
    <dgm:cxn modelId="{C25B5365-05A0-4620-95A0-0EED643040A2}" srcId="{E86958D8-0830-4DB6-8A46-4D18CAF78434}" destId="{82D73E89-CE67-4ECB-848E-527DE7FACE93}" srcOrd="0" destOrd="0" parTransId="{B2A2F7B3-E057-44A1-BAC7-FC164932F187}" sibTransId="{166845B6-561B-47C4-A617-2C6E9060215C}"/>
    <dgm:cxn modelId="{29C5F64B-754F-4531-AC24-F20281155C6F}" srcId="{E86958D8-0830-4DB6-8A46-4D18CAF78434}" destId="{3CECDB6D-54DD-44C9-BE4C-A67A6CE5135F}" srcOrd="2" destOrd="0" parTransId="{9AB4801D-9F9F-4294-93AC-7CB386D2A227}" sibTransId="{95A3E84D-C3E7-4BB0-A600-4F1CAA9634D4}"/>
    <dgm:cxn modelId="{8FFABE52-25F3-49B4-88BF-DA81658C087A}" type="presOf" srcId="{E86958D8-0830-4DB6-8A46-4D18CAF78434}" destId="{46F0EE91-2528-41CF-A9C5-9D8D597D1DCD}" srcOrd="0" destOrd="0" presId="urn:microsoft.com/office/officeart/2018/2/layout/IconVerticalSolidList"/>
    <dgm:cxn modelId="{411AC67F-B2C6-4767-91A7-377F1C161A8D}" srcId="{E86958D8-0830-4DB6-8A46-4D18CAF78434}" destId="{5B73A5F7-C449-47B9-8400-307EA22DADA2}" srcOrd="5" destOrd="0" parTransId="{0ED238EC-B210-4B63-8F45-757DB8AD77A2}" sibTransId="{40C83A7F-0B96-452F-8984-650D9BB63533}"/>
    <dgm:cxn modelId="{9D553185-2710-498C-8E8B-5C28388B8EE7}" type="presOf" srcId="{4BA3836D-D663-4F1D-8D6D-202E899661D2}" destId="{92F3864A-04C9-4599-98D1-804AD46154DB}" srcOrd="0" destOrd="0" presId="urn:microsoft.com/office/officeart/2018/2/layout/IconVerticalSolidList"/>
    <dgm:cxn modelId="{0802DB8C-9DB7-4DDD-835F-CCD9E0E91333}" type="presOf" srcId="{27A92051-915C-4AC2-96FA-6CBC0F7A00C1}" destId="{0C12296A-7533-4668-9D01-B42E965C7D75}" srcOrd="0" destOrd="0" presId="urn:microsoft.com/office/officeart/2018/2/layout/IconVerticalSolidList"/>
    <dgm:cxn modelId="{0A8D9B90-B501-436B-B98D-6CE50676B254}" type="presOf" srcId="{5B73A5F7-C449-47B9-8400-307EA22DADA2}" destId="{E9B0DF34-F63E-4F84-B055-01B504CA590B}" srcOrd="0" destOrd="0" presId="urn:microsoft.com/office/officeart/2018/2/layout/IconVerticalSolidList"/>
    <dgm:cxn modelId="{4EEC12A6-D294-41D2-AA89-0A847C634C0C}" srcId="{E86958D8-0830-4DB6-8A46-4D18CAF78434}" destId="{4BA3836D-D663-4F1D-8D6D-202E899661D2}" srcOrd="6" destOrd="0" parTransId="{668E6FD9-523E-421D-BF04-02B6D2BE8998}" sibTransId="{099BE8DC-5E04-4530-8C28-D29BC448806D}"/>
    <dgm:cxn modelId="{F34918C3-E469-42B1-827D-5C7A9B7805B8}" srcId="{E86958D8-0830-4DB6-8A46-4D18CAF78434}" destId="{CCB7F586-E26A-4B18-AFFE-F4854980ADA8}" srcOrd="1" destOrd="0" parTransId="{946DF77D-AC30-4B24-AD32-7D5217FA861A}" sibTransId="{A938FF44-0B00-42B9-AE0D-3CE8D7AFAB6F}"/>
    <dgm:cxn modelId="{72438BE3-24DE-4D56-A031-79157AE27309}" type="presOf" srcId="{82D73E89-CE67-4ECB-848E-527DE7FACE93}" destId="{F1626BF1-0576-47FF-A275-B0A080F0120F}" srcOrd="0" destOrd="0" presId="urn:microsoft.com/office/officeart/2018/2/layout/IconVerticalSolidList"/>
    <dgm:cxn modelId="{F58F32E4-7A30-4D9B-A05D-AAD93C1036F8}" type="presOf" srcId="{8F4B4049-77FB-4F9F-A685-169ED482FD14}" destId="{D090005C-F508-4A42-A77C-9179A10C7065}" srcOrd="0" destOrd="0" presId="urn:microsoft.com/office/officeart/2018/2/layout/IconVerticalSolidList"/>
    <dgm:cxn modelId="{68B793EE-EB42-4A46-A35C-3DFD96DEDA0D}" srcId="{E86958D8-0830-4DB6-8A46-4D18CAF78434}" destId="{8F4B4049-77FB-4F9F-A685-169ED482FD14}" srcOrd="3" destOrd="0" parTransId="{43D56E8F-EA9C-4132-8790-5918C3CF27CD}" sibTransId="{56ABA5F4-69C2-4D5C-93CD-EA3FEB5A4E24}"/>
    <dgm:cxn modelId="{B711C230-0F96-4C02-BC40-A312C74CB991}" type="presParOf" srcId="{46F0EE91-2528-41CF-A9C5-9D8D597D1DCD}" destId="{CBDDFE4A-FEF2-4A71-A13C-40BE60C9DD35}" srcOrd="0" destOrd="0" presId="urn:microsoft.com/office/officeart/2018/2/layout/IconVerticalSolidList"/>
    <dgm:cxn modelId="{4AE896C9-2E58-4FEE-AB19-3A90C15D5F6D}" type="presParOf" srcId="{CBDDFE4A-FEF2-4A71-A13C-40BE60C9DD35}" destId="{721DC4CA-8F58-4765-94DA-DD2321D28A24}" srcOrd="0" destOrd="0" presId="urn:microsoft.com/office/officeart/2018/2/layout/IconVerticalSolidList"/>
    <dgm:cxn modelId="{8E952447-F579-46BC-B47C-47AE7B66694E}" type="presParOf" srcId="{CBDDFE4A-FEF2-4A71-A13C-40BE60C9DD35}" destId="{FE6B58B9-65E0-4F4F-A47E-DACCA06BBDBC}" srcOrd="1" destOrd="0" presId="urn:microsoft.com/office/officeart/2018/2/layout/IconVerticalSolidList"/>
    <dgm:cxn modelId="{03798E96-DB2C-4E8D-868F-A8F7FE9AEA54}" type="presParOf" srcId="{CBDDFE4A-FEF2-4A71-A13C-40BE60C9DD35}" destId="{6F5170F7-5AA2-49EF-955D-03691DB2A644}" srcOrd="2" destOrd="0" presId="urn:microsoft.com/office/officeart/2018/2/layout/IconVerticalSolidList"/>
    <dgm:cxn modelId="{516EF6C1-A550-4420-89E2-BC9E949F02AF}" type="presParOf" srcId="{CBDDFE4A-FEF2-4A71-A13C-40BE60C9DD35}" destId="{F1626BF1-0576-47FF-A275-B0A080F0120F}" srcOrd="3" destOrd="0" presId="urn:microsoft.com/office/officeart/2018/2/layout/IconVerticalSolidList"/>
    <dgm:cxn modelId="{D67ED56F-6B92-41C0-9C7A-2C9358384D12}" type="presParOf" srcId="{46F0EE91-2528-41CF-A9C5-9D8D597D1DCD}" destId="{898B9F30-122E-44E8-84CC-97C400CA6D45}" srcOrd="1" destOrd="0" presId="urn:microsoft.com/office/officeart/2018/2/layout/IconVerticalSolidList"/>
    <dgm:cxn modelId="{6EC832B8-0BA5-42DF-BF88-5B481953471E}" type="presParOf" srcId="{46F0EE91-2528-41CF-A9C5-9D8D597D1DCD}" destId="{1EA6D6A7-74C8-4E93-BBDC-822F6CCDB2C4}" srcOrd="2" destOrd="0" presId="urn:microsoft.com/office/officeart/2018/2/layout/IconVerticalSolidList"/>
    <dgm:cxn modelId="{B8BC41DB-A6B4-40E3-B69F-E47553506DAE}" type="presParOf" srcId="{1EA6D6A7-74C8-4E93-BBDC-822F6CCDB2C4}" destId="{9EC64A77-2811-4005-BC2E-5D767F65B42F}" srcOrd="0" destOrd="0" presId="urn:microsoft.com/office/officeart/2018/2/layout/IconVerticalSolidList"/>
    <dgm:cxn modelId="{0A88CE1E-80C1-4FD1-B9EF-5ED837C24EEC}" type="presParOf" srcId="{1EA6D6A7-74C8-4E93-BBDC-822F6CCDB2C4}" destId="{EF61389A-CC13-4695-8081-22D0B9FE2301}" srcOrd="1" destOrd="0" presId="urn:microsoft.com/office/officeart/2018/2/layout/IconVerticalSolidList"/>
    <dgm:cxn modelId="{92801D65-8BCF-4A45-9515-5AB51A174DE0}" type="presParOf" srcId="{1EA6D6A7-74C8-4E93-BBDC-822F6CCDB2C4}" destId="{368EE6D2-A331-4CA4-805F-F101AF816CAC}" srcOrd="2" destOrd="0" presId="urn:microsoft.com/office/officeart/2018/2/layout/IconVerticalSolidList"/>
    <dgm:cxn modelId="{487A3DAB-5A5D-457B-9B62-2334E6602BD9}" type="presParOf" srcId="{1EA6D6A7-74C8-4E93-BBDC-822F6CCDB2C4}" destId="{692ACD2F-372B-4456-95E0-DB938B24F1CD}" srcOrd="3" destOrd="0" presId="urn:microsoft.com/office/officeart/2018/2/layout/IconVerticalSolidList"/>
    <dgm:cxn modelId="{41CD2BF0-1046-4CFE-846A-DE35DABA4BF1}" type="presParOf" srcId="{46F0EE91-2528-41CF-A9C5-9D8D597D1DCD}" destId="{4CF8B716-535E-4219-B3C8-E034424BA951}" srcOrd="3" destOrd="0" presId="urn:microsoft.com/office/officeart/2018/2/layout/IconVerticalSolidList"/>
    <dgm:cxn modelId="{A68219E8-F9EB-4E5E-802A-57DEBF2E6F04}" type="presParOf" srcId="{46F0EE91-2528-41CF-A9C5-9D8D597D1DCD}" destId="{B9B23283-AF1B-4824-AB94-4A9AFE5111E6}" srcOrd="4" destOrd="0" presId="urn:microsoft.com/office/officeart/2018/2/layout/IconVerticalSolidList"/>
    <dgm:cxn modelId="{982B3056-B431-4715-B7BB-9763E67B92B2}" type="presParOf" srcId="{B9B23283-AF1B-4824-AB94-4A9AFE5111E6}" destId="{9AACB29A-9DE1-4089-B3E7-7233997F1ED1}" srcOrd="0" destOrd="0" presId="urn:microsoft.com/office/officeart/2018/2/layout/IconVerticalSolidList"/>
    <dgm:cxn modelId="{CEADFA55-F3E9-469F-888A-7877FCC6E989}" type="presParOf" srcId="{B9B23283-AF1B-4824-AB94-4A9AFE5111E6}" destId="{43830326-EAAA-48CB-8DE4-05635E9AF3D6}" srcOrd="1" destOrd="0" presId="urn:microsoft.com/office/officeart/2018/2/layout/IconVerticalSolidList"/>
    <dgm:cxn modelId="{F48B1F1F-04A2-499A-B002-F6DBCF0E8076}" type="presParOf" srcId="{B9B23283-AF1B-4824-AB94-4A9AFE5111E6}" destId="{54003329-0804-40CE-BE6B-22C62D39691E}" srcOrd="2" destOrd="0" presId="urn:microsoft.com/office/officeart/2018/2/layout/IconVerticalSolidList"/>
    <dgm:cxn modelId="{1B118C16-319D-463F-A62E-6582928B1F4A}" type="presParOf" srcId="{B9B23283-AF1B-4824-AB94-4A9AFE5111E6}" destId="{61651E7C-F04A-4F03-A8D6-A9E01CFEF0F2}" srcOrd="3" destOrd="0" presId="urn:microsoft.com/office/officeart/2018/2/layout/IconVerticalSolidList"/>
    <dgm:cxn modelId="{46DDA26E-8B3E-431A-8D7B-8F87861860D5}" type="presParOf" srcId="{46F0EE91-2528-41CF-A9C5-9D8D597D1DCD}" destId="{16D0EC03-E1FC-4252-BCC1-6AE6B2F3F64B}" srcOrd="5" destOrd="0" presId="urn:microsoft.com/office/officeart/2018/2/layout/IconVerticalSolidList"/>
    <dgm:cxn modelId="{22E67366-1E6E-4915-A521-A2523D321EC0}" type="presParOf" srcId="{46F0EE91-2528-41CF-A9C5-9D8D597D1DCD}" destId="{CB13BDF5-037F-4EF2-AAEB-6A7FDB5651E1}" srcOrd="6" destOrd="0" presId="urn:microsoft.com/office/officeart/2018/2/layout/IconVerticalSolidList"/>
    <dgm:cxn modelId="{4E66095C-11E7-40C6-B1A2-89EE291DC29A}" type="presParOf" srcId="{CB13BDF5-037F-4EF2-AAEB-6A7FDB5651E1}" destId="{7B08FDA0-F692-42F7-98B2-268D263DCF6A}" srcOrd="0" destOrd="0" presId="urn:microsoft.com/office/officeart/2018/2/layout/IconVerticalSolidList"/>
    <dgm:cxn modelId="{E0971D53-290C-4A9C-ADD7-36D7AC6F6F25}" type="presParOf" srcId="{CB13BDF5-037F-4EF2-AAEB-6A7FDB5651E1}" destId="{AEE6887B-378F-4103-947E-9BBEA1ED48B1}" srcOrd="1" destOrd="0" presId="urn:microsoft.com/office/officeart/2018/2/layout/IconVerticalSolidList"/>
    <dgm:cxn modelId="{8B7FD950-E226-4814-8FA5-0EE62049DA2B}" type="presParOf" srcId="{CB13BDF5-037F-4EF2-AAEB-6A7FDB5651E1}" destId="{8C54E0B5-E796-49AE-B5EE-1AD1B186EF83}" srcOrd="2" destOrd="0" presId="urn:microsoft.com/office/officeart/2018/2/layout/IconVerticalSolidList"/>
    <dgm:cxn modelId="{282982CA-C056-435D-A3C2-55B981C7E19C}" type="presParOf" srcId="{CB13BDF5-037F-4EF2-AAEB-6A7FDB5651E1}" destId="{D090005C-F508-4A42-A77C-9179A10C7065}" srcOrd="3" destOrd="0" presId="urn:microsoft.com/office/officeart/2018/2/layout/IconVerticalSolidList"/>
    <dgm:cxn modelId="{E0DC198E-37A7-468D-9DE4-E7B4CE65A5EE}" type="presParOf" srcId="{46F0EE91-2528-41CF-A9C5-9D8D597D1DCD}" destId="{F6E0286E-1B60-4B29-8991-0113A7A3FADE}" srcOrd="7" destOrd="0" presId="urn:microsoft.com/office/officeart/2018/2/layout/IconVerticalSolidList"/>
    <dgm:cxn modelId="{B4056013-C2F3-4D32-A646-917BE9DD0DF2}" type="presParOf" srcId="{46F0EE91-2528-41CF-A9C5-9D8D597D1DCD}" destId="{4084455E-0AF0-41CA-B455-2ED483F8566F}" srcOrd="8" destOrd="0" presId="urn:microsoft.com/office/officeart/2018/2/layout/IconVerticalSolidList"/>
    <dgm:cxn modelId="{DDC190EE-674A-43F9-9464-D77386232334}" type="presParOf" srcId="{4084455E-0AF0-41CA-B455-2ED483F8566F}" destId="{985685CC-B283-4B6F-AA56-321B49F36708}" srcOrd="0" destOrd="0" presId="urn:microsoft.com/office/officeart/2018/2/layout/IconVerticalSolidList"/>
    <dgm:cxn modelId="{35BF9C0C-CE1A-4AAD-8B96-2EB07A2C0C18}" type="presParOf" srcId="{4084455E-0AF0-41CA-B455-2ED483F8566F}" destId="{A347FFBE-8301-4A09-AEE8-F31144CF8557}" srcOrd="1" destOrd="0" presId="urn:microsoft.com/office/officeart/2018/2/layout/IconVerticalSolidList"/>
    <dgm:cxn modelId="{655C3565-2B8B-4E64-92E4-F445B3F05AC1}" type="presParOf" srcId="{4084455E-0AF0-41CA-B455-2ED483F8566F}" destId="{3A14EF46-9FF9-4920-9E60-2DEA65E2DE14}" srcOrd="2" destOrd="0" presId="urn:microsoft.com/office/officeart/2018/2/layout/IconVerticalSolidList"/>
    <dgm:cxn modelId="{8918676C-2DFD-40DE-A5AF-C137F7D1FB60}" type="presParOf" srcId="{4084455E-0AF0-41CA-B455-2ED483F8566F}" destId="{0C12296A-7533-4668-9D01-B42E965C7D75}" srcOrd="3" destOrd="0" presId="urn:microsoft.com/office/officeart/2018/2/layout/IconVerticalSolidList"/>
    <dgm:cxn modelId="{A1216D34-C042-49EC-9F96-B8C778370758}" type="presParOf" srcId="{46F0EE91-2528-41CF-A9C5-9D8D597D1DCD}" destId="{BC02D752-5270-4922-90F7-F98A830AFE00}" srcOrd="9" destOrd="0" presId="urn:microsoft.com/office/officeart/2018/2/layout/IconVerticalSolidList"/>
    <dgm:cxn modelId="{02741DCC-0928-4F1C-A5C2-F71F7AF906E3}" type="presParOf" srcId="{46F0EE91-2528-41CF-A9C5-9D8D597D1DCD}" destId="{6267C911-78A0-4CE4-B485-95D25AB28AC2}" srcOrd="10" destOrd="0" presId="urn:microsoft.com/office/officeart/2018/2/layout/IconVerticalSolidList"/>
    <dgm:cxn modelId="{8EE7A91C-8925-4B16-BBDD-CD6F43E395B4}" type="presParOf" srcId="{6267C911-78A0-4CE4-B485-95D25AB28AC2}" destId="{3C9C6893-39BC-4F5C-BF44-4821E4B2B426}" srcOrd="0" destOrd="0" presId="urn:microsoft.com/office/officeart/2018/2/layout/IconVerticalSolidList"/>
    <dgm:cxn modelId="{3783ECEB-C448-4477-96F1-E8D1C2381FDD}" type="presParOf" srcId="{6267C911-78A0-4CE4-B485-95D25AB28AC2}" destId="{E6D6D934-2024-448E-BEF3-E09F12C2FB4A}" srcOrd="1" destOrd="0" presId="urn:microsoft.com/office/officeart/2018/2/layout/IconVerticalSolidList"/>
    <dgm:cxn modelId="{7AADFF8E-66A0-417F-B7CB-5419FDB3AB3E}" type="presParOf" srcId="{6267C911-78A0-4CE4-B485-95D25AB28AC2}" destId="{642F3005-AA46-4231-88C8-F8C99E555FC4}" srcOrd="2" destOrd="0" presId="urn:microsoft.com/office/officeart/2018/2/layout/IconVerticalSolidList"/>
    <dgm:cxn modelId="{150F2DEF-3607-4310-8212-499A1590F9EC}" type="presParOf" srcId="{6267C911-78A0-4CE4-B485-95D25AB28AC2}" destId="{E9B0DF34-F63E-4F84-B055-01B504CA590B}" srcOrd="3" destOrd="0" presId="urn:microsoft.com/office/officeart/2018/2/layout/IconVerticalSolidList"/>
    <dgm:cxn modelId="{3674B2DA-5F03-449F-A2D3-5D64686DF463}" type="presParOf" srcId="{46F0EE91-2528-41CF-A9C5-9D8D597D1DCD}" destId="{2976D023-3708-4606-A052-0FDFF40EDA98}" srcOrd="11" destOrd="0" presId="urn:microsoft.com/office/officeart/2018/2/layout/IconVerticalSolidList"/>
    <dgm:cxn modelId="{580210A5-4461-47CF-9EDC-BFC031BAB688}" type="presParOf" srcId="{46F0EE91-2528-41CF-A9C5-9D8D597D1DCD}" destId="{979592C8-8F7B-44F3-A76C-53ADC1A42648}" srcOrd="12" destOrd="0" presId="urn:microsoft.com/office/officeart/2018/2/layout/IconVerticalSolidList"/>
    <dgm:cxn modelId="{E1197B92-CB0B-4018-A1EA-044937A0C1C8}" type="presParOf" srcId="{979592C8-8F7B-44F3-A76C-53ADC1A42648}" destId="{5AF11DE6-D438-4429-BA91-0D194A8AAC01}" srcOrd="0" destOrd="0" presId="urn:microsoft.com/office/officeart/2018/2/layout/IconVerticalSolidList"/>
    <dgm:cxn modelId="{7A07BF1E-17A6-4471-B90D-627F4611025A}" type="presParOf" srcId="{979592C8-8F7B-44F3-A76C-53ADC1A42648}" destId="{C6EF7A90-8C42-4052-9C5F-ECC6DE34A5AC}" srcOrd="1" destOrd="0" presId="urn:microsoft.com/office/officeart/2018/2/layout/IconVerticalSolidList"/>
    <dgm:cxn modelId="{8C133AEE-D967-4760-A120-EA18BCC78090}" type="presParOf" srcId="{979592C8-8F7B-44F3-A76C-53ADC1A42648}" destId="{09BCAE9B-07A9-44C5-9D0A-6EF3CA4AA105}" srcOrd="2" destOrd="0" presId="urn:microsoft.com/office/officeart/2018/2/layout/IconVerticalSolidList"/>
    <dgm:cxn modelId="{58F4D6D2-DBCB-473C-9DCC-40F40CE80059}" type="presParOf" srcId="{979592C8-8F7B-44F3-A76C-53ADC1A42648}" destId="{92F3864A-04C9-4599-98D1-804AD46154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1271B-88A3-40AD-A11C-E0353A4BA428}">
      <dsp:nvSpPr>
        <dsp:cNvPr id="0" name=""/>
        <dsp:cNvSpPr/>
      </dsp:nvSpPr>
      <dsp:spPr>
        <a:xfrm>
          <a:off x="711447"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77DD98-3C4E-401C-9F54-6B5FF66E79ED}">
      <dsp:nvSpPr>
        <dsp:cNvPr id="0" name=""/>
        <dsp:cNvSpPr/>
      </dsp:nvSpPr>
      <dsp:spPr>
        <a:xfrm>
          <a:off x="912084" y="202426"/>
          <a:ext cx="540175" cy="5401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03938B-B9F3-4C85-8DF9-D4A723ECF9DE}">
      <dsp:nvSpPr>
        <dsp:cNvPr id="0" name=""/>
        <dsp:cNvSpPr/>
      </dsp:nvSpPr>
      <dsp:spPr>
        <a:xfrm>
          <a:off x="410492"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User Profiles</a:t>
          </a:r>
        </a:p>
      </dsp:txBody>
      <dsp:txXfrm>
        <a:off x="410492" y="1236477"/>
        <a:ext cx="1543359" cy="617343"/>
      </dsp:txXfrm>
    </dsp:sp>
    <dsp:sp modelId="{1E8F2C5C-A8B6-41D8-B2BE-AE03B57009C0}">
      <dsp:nvSpPr>
        <dsp:cNvPr id="0" name=""/>
        <dsp:cNvSpPr/>
      </dsp:nvSpPr>
      <dsp:spPr>
        <a:xfrm>
          <a:off x="2524894"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D06AC1-BF24-4C6D-92B7-B66E6DA1CC3B}">
      <dsp:nvSpPr>
        <dsp:cNvPr id="0" name=""/>
        <dsp:cNvSpPr/>
      </dsp:nvSpPr>
      <dsp:spPr>
        <a:xfrm>
          <a:off x="2725531" y="202426"/>
          <a:ext cx="540175" cy="5401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752077-336B-4AC9-9A5F-A128F8131AC9}">
      <dsp:nvSpPr>
        <dsp:cNvPr id="0" name=""/>
        <dsp:cNvSpPr/>
      </dsp:nvSpPr>
      <dsp:spPr>
        <a:xfrm>
          <a:off x="2223939"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Create Account</a:t>
          </a:r>
        </a:p>
      </dsp:txBody>
      <dsp:txXfrm>
        <a:off x="2223939" y="1236477"/>
        <a:ext cx="1543359" cy="617343"/>
      </dsp:txXfrm>
    </dsp:sp>
    <dsp:sp modelId="{2E2D895B-CBB6-4CE9-AABB-CFA16F47EFFD}">
      <dsp:nvSpPr>
        <dsp:cNvPr id="0" name=""/>
        <dsp:cNvSpPr/>
      </dsp:nvSpPr>
      <dsp:spPr>
        <a:xfrm>
          <a:off x="4338341"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95B49-CD94-4356-80CE-7967677A89AB}">
      <dsp:nvSpPr>
        <dsp:cNvPr id="0" name=""/>
        <dsp:cNvSpPr/>
      </dsp:nvSpPr>
      <dsp:spPr>
        <a:xfrm>
          <a:off x="4538978" y="202426"/>
          <a:ext cx="540175" cy="5401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DE7BD2-FA4B-4467-98A2-35E899FC09BC}">
      <dsp:nvSpPr>
        <dsp:cNvPr id="0" name=""/>
        <dsp:cNvSpPr/>
      </dsp:nvSpPr>
      <dsp:spPr>
        <a:xfrm>
          <a:off x="4037386"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Messaging</a:t>
          </a:r>
        </a:p>
      </dsp:txBody>
      <dsp:txXfrm>
        <a:off x="4037386" y="1236477"/>
        <a:ext cx="1543359" cy="617343"/>
      </dsp:txXfrm>
    </dsp:sp>
    <dsp:sp modelId="{153CE055-8922-47D1-81B5-E1CC323ABD61}">
      <dsp:nvSpPr>
        <dsp:cNvPr id="0" name=""/>
        <dsp:cNvSpPr/>
      </dsp:nvSpPr>
      <dsp:spPr>
        <a:xfrm>
          <a:off x="6151789"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30448-EBE6-4BC7-9528-A596998FA206}">
      <dsp:nvSpPr>
        <dsp:cNvPr id="0" name=""/>
        <dsp:cNvSpPr/>
      </dsp:nvSpPr>
      <dsp:spPr>
        <a:xfrm>
          <a:off x="6352425" y="202426"/>
          <a:ext cx="540175" cy="5401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0DC976-4362-4637-8EC9-DEF6695277BA}">
      <dsp:nvSpPr>
        <dsp:cNvPr id="0" name=""/>
        <dsp:cNvSpPr/>
      </dsp:nvSpPr>
      <dsp:spPr>
        <a:xfrm>
          <a:off x="5850834"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Notification</a:t>
          </a:r>
        </a:p>
      </dsp:txBody>
      <dsp:txXfrm>
        <a:off x="5850834" y="1236477"/>
        <a:ext cx="1543359" cy="617343"/>
      </dsp:txXfrm>
    </dsp:sp>
    <dsp:sp modelId="{9EF7BF04-0EA1-44C0-B5C1-635F0CAB64C8}">
      <dsp:nvSpPr>
        <dsp:cNvPr id="0" name=""/>
        <dsp:cNvSpPr/>
      </dsp:nvSpPr>
      <dsp:spPr>
        <a:xfrm>
          <a:off x="7965236"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2B226-FDDD-42E9-BAE8-E123F450786A}">
      <dsp:nvSpPr>
        <dsp:cNvPr id="0" name=""/>
        <dsp:cNvSpPr/>
      </dsp:nvSpPr>
      <dsp:spPr>
        <a:xfrm>
          <a:off x="8165873" y="202426"/>
          <a:ext cx="540175" cy="5401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CC6191-785E-43DF-839E-B7C724C10C27}">
      <dsp:nvSpPr>
        <dsp:cNvPr id="0" name=""/>
        <dsp:cNvSpPr/>
      </dsp:nvSpPr>
      <dsp:spPr>
        <a:xfrm>
          <a:off x="7664281"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Voice call</a:t>
          </a:r>
        </a:p>
      </dsp:txBody>
      <dsp:txXfrm>
        <a:off x="7664281" y="1236477"/>
        <a:ext cx="1543359" cy="617343"/>
      </dsp:txXfrm>
    </dsp:sp>
    <dsp:sp modelId="{93A0D1EB-9445-477C-9EAB-BBC31A342643}">
      <dsp:nvSpPr>
        <dsp:cNvPr id="0" name=""/>
        <dsp:cNvSpPr/>
      </dsp:nvSpPr>
      <dsp:spPr>
        <a:xfrm>
          <a:off x="4338341" y="2239660"/>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B8930-2FB6-499B-A6C5-73EAAC18EE04}">
      <dsp:nvSpPr>
        <dsp:cNvPr id="0" name=""/>
        <dsp:cNvSpPr/>
      </dsp:nvSpPr>
      <dsp:spPr>
        <a:xfrm>
          <a:off x="4538978" y="2440297"/>
          <a:ext cx="540175" cy="5401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884C9B-8AB5-4DE3-A322-F2BBCD4BC2F5}">
      <dsp:nvSpPr>
        <dsp:cNvPr id="0" name=""/>
        <dsp:cNvSpPr/>
      </dsp:nvSpPr>
      <dsp:spPr>
        <a:xfrm>
          <a:off x="4037386" y="3474348"/>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MULTIMEDIA</a:t>
          </a:r>
        </a:p>
      </dsp:txBody>
      <dsp:txXfrm>
        <a:off x="4037386" y="3474348"/>
        <a:ext cx="1543359" cy="617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DC4CA-8F58-4765-94DA-DD2321D28A24}">
      <dsp:nvSpPr>
        <dsp:cNvPr id="0" name=""/>
        <dsp:cNvSpPr/>
      </dsp:nvSpPr>
      <dsp:spPr>
        <a:xfrm>
          <a:off x="0" y="412"/>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6B58B9-65E0-4F4F-A47E-DACCA06BBDBC}">
      <dsp:nvSpPr>
        <dsp:cNvPr id="0" name=""/>
        <dsp:cNvSpPr/>
      </dsp:nvSpPr>
      <dsp:spPr>
        <a:xfrm>
          <a:off x="171619" y="128062"/>
          <a:ext cx="312035" cy="3120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626BF1-0576-47FF-A275-B0A080F0120F}">
      <dsp:nvSpPr>
        <dsp:cNvPr id="0" name=""/>
        <dsp:cNvSpPr/>
      </dsp:nvSpPr>
      <dsp:spPr>
        <a:xfrm>
          <a:off x="655274" y="412"/>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The User Interface (UI) and User Experience (UX) play crucial role in the success of a social media site like W-Chat.</a:t>
          </a:r>
        </a:p>
      </dsp:txBody>
      <dsp:txXfrm>
        <a:off x="655274" y="412"/>
        <a:ext cx="6037539" cy="567337"/>
      </dsp:txXfrm>
    </dsp:sp>
    <dsp:sp modelId="{9EC64A77-2811-4005-BC2E-5D767F65B42F}">
      <dsp:nvSpPr>
        <dsp:cNvPr id="0" name=""/>
        <dsp:cNvSpPr/>
      </dsp:nvSpPr>
      <dsp:spPr>
        <a:xfrm>
          <a:off x="0" y="709583"/>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1389A-CC13-4695-8081-22D0B9FE2301}">
      <dsp:nvSpPr>
        <dsp:cNvPr id="0" name=""/>
        <dsp:cNvSpPr/>
      </dsp:nvSpPr>
      <dsp:spPr>
        <a:xfrm>
          <a:off x="171619" y="837234"/>
          <a:ext cx="312035" cy="3120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2ACD2F-372B-4456-95E0-DB938B24F1CD}">
      <dsp:nvSpPr>
        <dsp:cNvPr id="0" name=""/>
        <dsp:cNvSpPr/>
      </dsp:nvSpPr>
      <dsp:spPr>
        <a:xfrm>
          <a:off x="655274" y="709583"/>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The UI/UX was tasked with:</a:t>
          </a:r>
        </a:p>
      </dsp:txBody>
      <dsp:txXfrm>
        <a:off x="655274" y="709583"/>
        <a:ext cx="6037539" cy="567337"/>
      </dsp:txXfrm>
    </dsp:sp>
    <dsp:sp modelId="{9AACB29A-9DE1-4089-B3E7-7233997F1ED1}">
      <dsp:nvSpPr>
        <dsp:cNvPr id="0" name=""/>
        <dsp:cNvSpPr/>
      </dsp:nvSpPr>
      <dsp:spPr>
        <a:xfrm>
          <a:off x="0" y="1418754"/>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30326-EAAA-48CB-8DE4-05635E9AF3D6}">
      <dsp:nvSpPr>
        <dsp:cNvPr id="0" name=""/>
        <dsp:cNvSpPr/>
      </dsp:nvSpPr>
      <dsp:spPr>
        <a:xfrm>
          <a:off x="171619" y="1546405"/>
          <a:ext cx="312035" cy="3120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651E7C-F04A-4F03-A8D6-A9E01CFEF0F2}">
      <dsp:nvSpPr>
        <dsp:cNvPr id="0" name=""/>
        <dsp:cNvSpPr/>
      </dsp:nvSpPr>
      <dsp:spPr>
        <a:xfrm>
          <a:off x="655274" y="1418754"/>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Designing an intuitive and visually appealing onboarding process to help users create profiles easily.</a:t>
          </a:r>
        </a:p>
      </dsp:txBody>
      <dsp:txXfrm>
        <a:off x="655274" y="1418754"/>
        <a:ext cx="6037539" cy="567337"/>
      </dsp:txXfrm>
    </dsp:sp>
    <dsp:sp modelId="{7B08FDA0-F692-42F7-98B2-268D263DCF6A}">
      <dsp:nvSpPr>
        <dsp:cNvPr id="0" name=""/>
        <dsp:cNvSpPr/>
      </dsp:nvSpPr>
      <dsp:spPr>
        <a:xfrm>
          <a:off x="0" y="2127926"/>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6887B-378F-4103-947E-9BBEA1ED48B1}">
      <dsp:nvSpPr>
        <dsp:cNvPr id="0" name=""/>
        <dsp:cNvSpPr/>
      </dsp:nvSpPr>
      <dsp:spPr>
        <a:xfrm>
          <a:off x="171619" y="2255577"/>
          <a:ext cx="312035" cy="3120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90005C-F508-4A42-A77C-9179A10C7065}">
      <dsp:nvSpPr>
        <dsp:cNvPr id="0" name=""/>
        <dsp:cNvSpPr/>
      </dsp:nvSpPr>
      <dsp:spPr>
        <a:xfrm>
          <a:off x="655274" y="2127926"/>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Develop a clear and user-friendly navigation system with easy-to-understand icons and menus.</a:t>
          </a:r>
        </a:p>
      </dsp:txBody>
      <dsp:txXfrm>
        <a:off x="655274" y="2127926"/>
        <a:ext cx="6037539" cy="567337"/>
      </dsp:txXfrm>
    </dsp:sp>
    <dsp:sp modelId="{985685CC-B283-4B6F-AA56-321B49F36708}">
      <dsp:nvSpPr>
        <dsp:cNvPr id="0" name=""/>
        <dsp:cNvSpPr/>
      </dsp:nvSpPr>
      <dsp:spPr>
        <a:xfrm>
          <a:off x="0" y="2837097"/>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7FFBE-8301-4A09-AEE8-F31144CF8557}">
      <dsp:nvSpPr>
        <dsp:cNvPr id="0" name=""/>
        <dsp:cNvSpPr/>
      </dsp:nvSpPr>
      <dsp:spPr>
        <a:xfrm>
          <a:off x="171619" y="2964748"/>
          <a:ext cx="312035" cy="3120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12296A-7533-4668-9D01-B42E965C7D75}">
      <dsp:nvSpPr>
        <dsp:cNvPr id="0" name=""/>
        <dsp:cNvSpPr/>
      </dsp:nvSpPr>
      <dsp:spPr>
        <a:xfrm>
          <a:off x="655274" y="2837097"/>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Create visually appealing and customizable user profiles</a:t>
          </a:r>
        </a:p>
      </dsp:txBody>
      <dsp:txXfrm>
        <a:off x="655274" y="2837097"/>
        <a:ext cx="6037539" cy="567337"/>
      </dsp:txXfrm>
    </dsp:sp>
    <dsp:sp modelId="{3C9C6893-39BC-4F5C-BF44-4821E4B2B426}">
      <dsp:nvSpPr>
        <dsp:cNvPr id="0" name=""/>
        <dsp:cNvSpPr/>
      </dsp:nvSpPr>
      <dsp:spPr>
        <a:xfrm>
          <a:off x="0" y="3546269"/>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6D934-2024-448E-BEF3-E09F12C2FB4A}">
      <dsp:nvSpPr>
        <dsp:cNvPr id="0" name=""/>
        <dsp:cNvSpPr/>
      </dsp:nvSpPr>
      <dsp:spPr>
        <a:xfrm>
          <a:off x="171619" y="3673920"/>
          <a:ext cx="312035" cy="3120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B0DF34-F63E-4F84-B055-01B504CA590B}">
      <dsp:nvSpPr>
        <dsp:cNvPr id="0" name=""/>
        <dsp:cNvSpPr/>
      </dsp:nvSpPr>
      <dsp:spPr>
        <a:xfrm>
          <a:off x="655274" y="3546269"/>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Design a clean and user-friendly messaging interface with clear indicators for unread messages.</a:t>
          </a:r>
        </a:p>
      </dsp:txBody>
      <dsp:txXfrm>
        <a:off x="655274" y="3546269"/>
        <a:ext cx="6037539" cy="567337"/>
      </dsp:txXfrm>
    </dsp:sp>
    <dsp:sp modelId="{5AF11DE6-D438-4429-BA91-0D194A8AAC01}">
      <dsp:nvSpPr>
        <dsp:cNvPr id="0" name=""/>
        <dsp:cNvSpPr/>
      </dsp:nvSpPr>
      <dsp:spPr>
        <a:xfrm>
          <a:off x="0" y="4255440"/>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F7A90-8C42-4052-9C5F-ECC6DE34A5AC}">
      <dsp:nvSpPr>
        <dsp:cNvPr id="0" name=""/>
        <dsp:cNvSpPr/>
      </dsp:nvSpPr>
      <dsp:spPr>
        <a:xfrm>
          <a:off x="171619" y="4383091"/>
          <a:ext cx="312035" cy="31203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F3864A-04C9-4599-98D1-804AD46154DB}">
      <dsp:nvSpPr>
        <dsp:cNvPr id="0" name=""/>
        <dsp:cNvSpPr/>
      </dsp:nvSpPr>
      <dsp:spPr>
        <a:xfrm>
          <a:off x="655274" y="4255440"/>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Create an easy pathway for users to recover Passwords when they forget </a:t>
          </a:r>
        </a:p>
      </dsp:txBody>
      <dsp:txXfrm>
        <a:off x="655274" y="4255440"/>
        <a:ext cx="6037539" cy="56733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DB54-44B5-9DE0-A1EE-91361BEE6401}"/>
              </a:ext>
            </a:extLst>
          </p:cNvPr>
          <p:cNvSpPr>
            <a:spLocks noGrp="1"/>
          </p:cNvSpPr>
          <p:nvPr>
            <p:ph type="ctrTitle"/>
          </p:nvPr>
        </p:nvSpPr>
        <p:spPr/>
        <p:txBody>
          <a:bodyPr/>
          <a:lstStyle/>
          <a:p>
            <a:r>
              <a:rPr lang="en-US" dirty="0"/>
              <a:t>W-CHAT                   </a:t>
            </a:r>
          </a:p>
        </p:txBody>
      </p:sp>
      <p:sp>
        <p:nvSpPr>
          <p:cNvPr id="3" name="Subtitle 2">
            <a:extLst>
              <a:ext uri="{FF2B5EF4-FFF2-40B4-BE49-F238E27FC236}">
                <a16:creationId xmlns:a16="http://schemas.microsoft.com/office/drawing/2014/main" id="{A6A854AF-C5DB-A6EB-08D4-2346BE69B91F}"/>
              </a:ext>
            </a:extLst>
          </p:cNvPr>
          <p:cNvSpPr>
            <a:spLocks noGrp="1"/>
          </p:cNvSpPr>
          <p:nvPr>
            <p:ph type="subTitle" idx="1"/>
          </p:nvPr>
        </p:nvSpPr>
        <p:spPr/>
        <p:txBody>
          <a:bodyPr/>
          <a:lstStyle/>
          <a:p>
            <a:r>
              <a:rPr lang="en-US" dirty="0"/>
              <a:t>Where Conversations Flourish in a Digital Realm</a:t>
            </a:r>
          </a:p>
          <a:p>
            <a:endParaRPr lang="en-US" dirty="0"/>
          </a:p>
          <a:p>
            <a:endParaRPr lang="en-US" dirty="0"/>
          </a:p>
        </p:txBody>
      </p:sp>
    </p:spTree>
    <p:extLst>
      <p:ext uri="{BB962C8B-B14F-4D97-AF65-F5344CB8AC3E}">
        <p14:creationId xmlns:p14="http://schemas.microsoft.com/office/powerpoint/2010/main" val="421645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65BA56-778A-5D19-4FAD-6C8111CFB26A}"/>
              </a:ext>
            </a:extLst>
          </p:cNvPr>
          <p:cNvPicPr>
            <a:picLocks noGrp="1" noChangeAspect="1"/>
          </p:cNvPicPr>
          <p:nvPr>
            <p:ph sz="half" idx="2"/>
          </p:nvPr>
        </p:nvPicPr>
        <p:blipFill>
          <a:blip r:embed="rId2"/>
          <a:stretch>
            <a:fillRect/>
          </a:stretch>
        </p:blipFill>
        <p:spPr>
          <a:xfrm>
            <a:off x="854241" y="800100"/>
            <a:ext cx="8365043" cy="5257800"/>
          </a:xfrm>
        </p:spPr>
      </p:pic>
    </p:spTree>
    <p:extLst>
      <p:ext uri="{BB962C8B-B14F-4D97-AF65-F5344CB8AC3E}">
        <p14:creationId xmlns:p14="http://schemas.microsoft.com/office/powerpoint/2010/main" val="394316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14F7-D04B-D218-2A9F-DE6266B14E42}"/>
              </a:ext>
            </a:extLst>
          </p:cNvPr>
          <p:cNvSpPr>
            <a:spLocks noGrp="1"/>
          </p:cNvSpPr>
          <p:nvPr>
            <p:ph type="title"/>
          </p:nvPr>
        </p:nvSpPr>
        <p:spPr>
          <a:xfrm>
            <a:off x="677334" y="236621"/>
            <a:ext cx="8596668" cy="918411"/>
          </a:xfrm>
        </p:spPr>
        <p:txBody>
          <a:bodyPr/>
          <a:lstStyle/>
          <a:p>
            <a:r>
              <a:rPr lang="en-US" dirty="0"/>
              <a:t>SIGN-IN PAGE</a:t>
            </a:r>
          </a:p>
        </p:txBody>
      </p:sp>
      <p:sp>
        <p:nvSpPr>
          <p:cNvPr id="3" name="Content Placeholder 2">
            <a:extLst>
              <a:ext uri="{FF2B5EF4-FFF2-40B4-BE49-F238E27FC236}">
                <a16:creationId xmlns:a16="http://schemas.microsoft.com/office/drawing/2014/main" id="{184624F3-A96D-2947-BEBB-F61D8EFC0FA5}"/>
              </a:ext>
            </a:extLst>
          </p:cNvPr>
          <p:cNvSpPr>
            <a:spLocks noGrp="1"/>
          </p:cNvSpPr>
          <p:nvPr>
            <p:ph idx="1"/>
          </p:nvPr>
        </p:nvSpPr>
        <p:spPr>
          <a:xfrm>
            <a:off x="677334" y="1515979"/>
            <a:ext cx="8596668" cy="4525383"/>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sign in page is for existing users to login into their account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requires your email you used for registration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also asks for your password</a:t>
            </a:r>
          </a:p>
          <a:p>
            <a:pPr marL="0" indent="0" algn="just">
              <a:buNone/>
            </a:pP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you are a new user it will require you to signup </a:t>
            </a:r>
          </a:p>
          <a:p>
            <a:endParaRPr lang="en-US" dirty="0"/>
          </a:p>
        </p:txBody>
      </p:sp>
    </p:spTree>
    <p:extLst>
      <p:ext uri="{BB962C8B-B14F-4D97-AF65-F5344CB8AC3E}">
        <p14:creationId xmlns:p14="http://schemas.microsoft.com/office/powerpoint/2010/main" val="405702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B5D2-7C2D-1BBC-A31A-CF4FEBBEBF97}"/>
              </a:ext>
            </a:extLst>
          </p:cNvPr>
          <p:cNvSpPr>
            <a:spLocks noGrp="1"/>
          </p:cNvSpPr>
          <p:nvPr>
            <p:ph type="title"/>
          </p:nvPr>
        </p:nvSpPr>
        <p:spPr>
          <a:xfrm>
            <a:off x="304354" y="40660"/>
            <a:ext cx="8969647" cy="645140"/>
          </a:xfrm>
        </p:spPr>
        <p:txBody>
          <a:bodyPr/>
          <a:lstStyle/>
          <a:p>
            <a:r>
              <a:rPr lang="en-US" dirty="0"/>
              <a:t>                             SIGN-IN PAGE</a:t>
            </a:r>
          </a:p>
        </p:txBody>
      </p:sp>
      <p:pic>
        <p:nvPicPr>
          <p:cNvPr id="6" name="Content Placeholder 5">
            <a:extLst>
              <a:ext uri="{FF2B5EF4-FFF2-40B4-BE49-F238E27FC236}">
                <a16:creationId xmlns:a16="http://schemas.microsoft.com/office/drawing/2014/main" id="{5896E320-CBD9-148C-8C51-B7B6FF27375A}"/>
              </a:ext>
            </a:extLst>
          </p:cNvPr>
          <p:cNvPicPr>
            <a:picLocks noGrp="1" noChangeAspect="1"/>
          </p:cNvPicPr>
          <p:nvPr>
            <p:ph idx="1"/>
          </p:nvPr>
        </p:nvPicPr>
        <p:blipFill>
          <a:blip r:embed="rId2"/>
          <a:stretch>
            <a:fillRect/>
          </a:stretch>
        </p:blipFill>
        <p:spPr>
          <a:xfrm>
            <a:off x="689365" y="806573"/>
            <a:ext cx="8153846" cy="5630321"/>
          </a:xfrm>
        </p:spPr>
      </p:pic>
    </p:spTree>
    <p:extLst>
      <p:ext uri="{BB962C8B-B14F-4D97-AF65-F5344CB8AC3E}">
        <p14:creationId xmlns:p14="http://schemas.microsoft.com/office/powerpoint/2010/main" val="249593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48A5-612D-2E93-CC94-6F4E8796A405}"/>
              </a:ext>
            </a:extLst>
          </p:cNvPr>
          <p:cNvSpPr>
            <a:spLocks noGrp="1"/>
          </p:cNvSpPr>
          <p:nvPr>
            <p:ph type="title"/>
          </p:nvPr>
        </p:nvSpPr>
        <p:spPr>
          <a:xfrm>
            <a:off x="677334" y="276726"/>
            <a:ext cx="8596668" cy="665748"/>
          </a:xfrm>
        </p:spPr>
        <p:txBody>
          <a:bodyPr/>
          <a:lstStyle/>
          <a:p>
            <a:r>
              <a:rPr lang="en-US" dirty="0"/>
              <a:t>THE CHAT INTERFACE</a:t>
            </a:r>
          </a:p>
        </p:txBody>
      </p:sp>
      <p:sp>
        <p:nvSpPr>
          <p:cNvPr id="3" name="Content Placeholder 2">
            <a:extLst>
              <a:ext uri="{FF2B5EF4-FFF2-40B4-BE49-F238E27FC236}">
                <a16:creationId xmlns:a16="http://schemas.microsoft.com/office/drawing/2014/main" id="{8AA02173-0B13-8BB2-3515-582DE5E07EF5}"/>
              </a:ext>
            </a:extLst>
          </p:cNvPr>
          <p:cNvSpPr>
            <a:spLocks noGrp="1"/>
          </p:cNvSpPr>
          <p:nvPr>
            <p:ph idx="1"/>
          </p:nvPr>
        </p:nvSpPr>
        <p:spPr>
          <a:xfrm>
            <a:off x="677334" y="1275347"/>
            <a:ext cx="8596668" cy="5305927"/>
          </a:xfrm>
        </p:spPr>
        <p:txBody>
          <a:bodyPr/>
          <a:lstStyle/>
          <a:p>
            <a:pPr algn="just"/>
            <a:r>
              <a:rPr lang="en-US" dirty="0">
                <a:latin typeface="Times New Roman" panose="02020603050405020304" pitchFamily="18" charset="0"/>
                <a:cs typeface="Times New Roman" panose="02020603050405020304" pitchFamily="18" charset="0"/>
              </a:rPr>
              <a:t>The chat page consists of all the users you are interacting with including all your unread messages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Once you click on a chat an interface opens which allows you to interact with another user</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also send media including images and video to another user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you receive a message a notification will pop out with the name of the user</a:t>
            </a:r>
          </a:p>
          <a:p>
            <a:pPr marL="0" indent="0" algn="just">
              <a:buNone/>
            </a:pP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It also includes a search button where you can add other users to interact with</a:t>
            </a:r>
          </a:p>
          <a:p>
            <a:endParaRPr lang="en-US" dirty="0"/>
          </a:p>
        </p:txBody>
      </p:sp>
    </p:spTree>
    <p:extLst>
      <p:ext uri="{BB962C8B-B14F-4D97-AF65-F5344CB8AC3E}">
        <p14:creationId xmlns:p14="http://schemas.microsoft.com/office/powerpoint/2010/main" val="356924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D118-41B5-C6BE-941D-B7219706BC36}"/>
              </a:ext>
            </a:extLst>
          </p:cNvPr>
          <p:cNvSpPr>
            <a:spLocks noGrp="1"/>
          </p:cNvSpPr>
          <p:nvPr>
            <p:ph type="title"/>
          </p:nvPr>
        </p:nvSpPr>
        <p:spPr>
          <a:xfrm>
            <a:off x="677334" y="203027"/>
            <a:ext cx="8596668" cy="613611"/>
          </a:xfrm>
        </p:spPr>
        <p:txBody>
          <a:bodyPr>
            <a:normAutofit fontScale="90000"/>
          </a:bodyPr>
          <a:lstStyle/>
          <a:p>
            <a:r>
              <a:rPr lang="en-US" dirty="0"/>
              <a:t>CHATS</a:t>
            </a:r>
          </a:p>
        </p:txBody>
      </p:sp>
      <p:pic>
        <p:nvPicPr>
          <p:cNvPr id="6" name="Content Placeholder 5">
            <a:extLst>
              <a:ext uri="{FF2B5EF4-FFF2-40B4-BE49-F238E27FC236}">
                <a16:creationId xmlns:a16="http://schemas.microsoft.com/office/drawing/2014/main" id="{DBACB726-3480-30F9-8792-95548293117E}"/>
              </a:ext>
            </a:extLst>
          </p:cNvPr>
          <p:cNvPicPr>
            <a:picLocks noGrp="1" noChangeAspect="1"/>
          </p:cNvPicPr>
          <p:nvPr>
            <p:ph sz="half" idx="2"/>
          </p:nvPr>
        </p:nvPicPr>
        <p:blipFill>
          <a:blip r:embed="rId2"/>
          <a:stretch>
            <a:fillRect/>
          </a:stretch>
        </p:blipFill>
        <p:spPr>
          <a:xfrm>
            <a:off x="1002187" y="1094873"/>
            <a:ext cx="7866112" cy="5053264"/>
          </a:xfrm>
        </p:spPr>
      </p:pic>
    </p:spTree>
    <p:extLst>
      <p:ext uri="{BB962C8B-B14F-4D97-AF65-F5344CB8AC3E}">
        <p14:creationId xmlns:p14="http://schemas.microsoft.com/office/powerpoint/2010/main" val="97272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E14E8CB8-7F1D-CD82-7234-B06E8D97837D}"/>
              </a:ext>
            </a:extLst>
          </p:cNvPr>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UI/UX</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B2E49D5-D0E4-7420-7AA3-0989346F2268}"/>
              </a:ext>
            </a:extLst>
          </p:cNvPr>
          <p:cNvGraphicFramePr>
            <a:graphicFrameLocks noGrp="1"/>
          </p:cNvGraphicFramePr>
          <p:nvPr>
            <p:ph idx="1"/>
            <p:extLst>
              <p:ext uri="{D42A27DB-BD31-4B8C-83A1-F6EECF244321}">
                <p14:modId xmlns:p14="http://schemas.microsoft.com/office/powerpoint/2010/main" val="44699537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722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694C-28D2-3C9E-1E2D-5B52BD19610D}"/>
              </a:ext>
            </a:extLst>
          </p:cNvPr>
          <p:cNvSpPr>
            <a:spLocks noGrp="1"/>
          </p:cNvSpPr>
          <p:nvPr>
            <p:ph type="title"/>
          </p:nvPr>
        </p:nvSpPr>
        <p:spPr>
          <a:xfrm>
            <a:off x="677334" y="265044"/>
            <a:ext cx="8596668" cy="874644"/>
          </a:xfrm>
        </p:spPr>
        <p:txBody>
          <a:bodyPr/>
          <a:lstStyle/>
          <a:p>
            <a:r>
              <a:rPr lang="en-US" dirty="0"/>
              <a:t>FRONT – END DEVELOPERS</a:t>
            </a:r>
          </a:p>
        </p:txBody>
      </p:sp>
      <p:sp>
        <p:nvSpPr>
          <p:cNvPr id="3" name="Content Placeholder 2">
            <a:extLst>
              <a:ext uri="{FF2B5EF4-FFF2-40B4-BE49-F238E27FC236}">
                <a16:creationId xmlns:a16="http://schemas.microsoft.com/office/drawing/2014/main" id="{71009F2E-141F-05C4-60CA-B7F1FF381B59}"/>
              </a:ext>
            </a:extLst>
          </p:cNvPr>
          <p:cNvSpPr>
            <a:spLocks noGrp="1"/>
          </p:cNvSpPr>
          <p:nvPr>
            <p:ph idx="1"/>
          </p:nvPr>
        </p:nvSpPr>
        <p:spPr>
          <a:xfrm>
            <a:off x="677334" y="1245704"/>
            <a:ext cx="8596668" cy="5347251"/>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role of the front-end developers in the project are as follows</a:t>
            </a: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Designing of the user interface</a:t>
            </a:r>
            <a:r>
              <a:rPr lang="en-US" dirty="0">
                <a:latin typeface="Times New Roman" panose="02020603050405020304" pitchFamily="18" charset="0"/>
                <a:cs typeface="Times New Roman" panose="02020603050405020304" pitchFamily="18" charset="0"/>
              </a:rPr>
              <a:t>:  Frontend developers were tasked with designing the user interface (UI) of the chat platform. This includes creating layouts, designing buttons, input fields, and other UI elements. The goal is to make the interface intuitive and visually appealing.</a:t>
            </a:r>
          </a:p>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Designing of the user experience to allow easy navigation</a:t>
            </a:r>
            <a:r>
              <a:rPr lang="en-US" dirty="0">
                <a:latin typeface="Times New Roman" panose="02020603050405020304" pitchFamily="18" charset="0"/>
                <a:cs typeface="Times New Roman" panose="02020603050405020304" pitchFamily="18" charset="0"/>
              </a:rPr>
              <a:t>: UX design is vital for ensuring that the chat platform is easy to use and navigate. Frontend developers worked on optimizing the user flow, minimizing friction, and providing a seamless experience for W_CHAT users</a:t>
            </a:r>
          </a:p>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Implementation of chat features </a:t>
            </a:r>
            <a:r>
              <a:rPr lang="en-US" dirty="0">
                <a:latin typeface="Times New Roman" panose="02020603050405020304" pitchFamily="18" charset="0"/>
                <a:cs typeface="Times New Roman" panose="02020603050405020304" pitchFamily="18" charset="0"/>
              </a:rPr>
              <a:t>: Frontend developers were responsible for implementing various chat features such as sending and receiving messages, displaying online/offline status, typing indicators, emojis, file sharing, and notifications.</a:t>
            </a:r>
          </a:p>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Cross browser accessibility in order to work across different platforms</a:t>
            </a:r>
            <a:r>
              <a:rPr lang="en-US" dirty="0">
                <a:latin typeface="Times New Roman" panose="02020603050405020304" pitchFamily="18" charset="0"/>
                <a:cs typeface="Times New Roman" panose="02020603050405020304" pitchFamily="18" charset="0"/>
              </a:rPr>
              <a:t>: Frontend developers designed W_CHAT to ensure that the chat platform works consistently across different web browsers (e.g., Chrome, Firefox, Safari, Edge). They implemented browser-specific CSS or JavaScript fixes to address compatibility issues.</a:t>
            </a:r>
          </a:p>
        </p:txBody>
      </p:sp>
    </p:spTree>
    <p:extLst>
      <p:ext uri="{BB962C8B-B14F-4D97-AF65-F5344CB8AC3E}">
        <p14:creationId xmlns:p14="http://schemas.microsoft.com/office/powerpoint/2010/main" val="3443825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AB1D-06D0-2918-8D09-E996452CE836}"/>
              </a:ext>
            </a:extLst>
          </p:cNvPr>
          <p:cNvSpPr>
            <a:spLocks noGrp="1"/>
          </p:cNvSpPr>
          <p:nvPr>
            <p:ph type="title"/>
          </p:nvPr>
        </p:nvSpPr>
        <p:spPr>
          <a:xfrm>
            <a:off x="677334" y="308811"/>
            <a:ext cx="8596668" cy="810126"/>
          </a:xfrm>
        </p:spPr>
        <p:txBody>
          <a:bodyPr/>
          <a:lstStyle/>
          <a:p>
            <a:r>
              <a:rPr lang="en-US" dirty="0"/>
              <a:t>BACK –END DEVELOPERS</a:t>
            </a:r>
          </a:p>
        </p:txBody>
      </p:sp>
      <p:sp>
        <p:nvSpPr>
          <p:cNvPr id="3" name="Content Placeholder 2">
            <a:extLst>
              <a:ext uri="{FF2B5EF4-FFF2-40B4-BE49-F238E27FC236}">
                <a16:creationId xmlns:a16="http://schemas.microsoft.com/office/drawing/2014/main" id="{9EADC255-1DF0-E6BC-F96C-0AEB0849C823}"/>
              </a:ext>
            </a:extLst>
          </p:cNvPr>
          <p:cNvSpPr>
            <a:spLocks noGrp="1"/>
          </p:cNvSpPr>
          <p:nvPr>
            <p:ph idx="1"/>
          </p:nvPr>
        </p:nvSpPr>
        <p:spPr>
          <a:xfrm>
            <a:off x="677334" y="1118937"/>
            <a:ext cx="8596668" cy="5281863"/>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role of the back-end is very crucial in developing an online chat platform like w-chat</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Server side logic </a:t>
            </a:r>
            <a:r>
              <a:rPr lang="en-US" dirty="0">
                <a:latin typeface="Times New Roman" panose="02020603050405020304" pitchFamily="18" charset="0"/>
                <a:cs typeface="Times New Roman" panose="02020603050405020304" pitchFamily="18" charset="0"/>
              </a:rPr>
              <a:t>: Backend developers created the logic that runs on the server and handles various aspects of the chat platform, such as user authentication, message handling, and real-time communication. </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Database Management </a:t>
            </a:r>
            <a:r>
              <a:rPr lang="en-US" dirty="0">
                <a:latin typeface="Times New Roman" panose="02020603050405020304" pitchFamily="18" charset="0"/>
                <a:cs typeface="Times New Roman" panose="02020603050405020304" pitchFamily="18" charset="0"/>
              </a:rPr>
              <a:t>: Backend developers designed and managed the database schema for storing user profiles, chat messages, metadata, and other relevant information.</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API Development </a:t>
            </a:r>
            <a:r>
              <a:rPr lang="en-US" dirty="0">
                <a:latin typeface="Times New Roman" panose="02020603050405020304" pitchFamily="18" charset="0"/>
                <a:cs typeface="Times New Roman" panose="02020603050405020304" pitchFamily="18" charset="0"/>
              </a:rPr>
              <a:t>: Backend developers designed and implemented the  APIs (Application Programming Interfaces) that allow the frontend of the W-CHAT to communicate with the server. These APIs define the endpoints and data formats for exchanging information between the client and server.</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Backend developers were responsible for implementing security measures to protect W-CHAT from various threats, including unauthorized access, data breaches, and attacks. This involves implementing secure authentication mechanisms.</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Scalability and Overall performance </a:t>
            </a:r>
            <a:r>
              <a:rPr lang="en-US" dirty="0">
                <a:latin typeface="Times New Roman" panose="02020603050405020304" pitchFamily="18" charset="0"/>
                <a:cs typeface="Times New Roman" panose="02020603050405020304" pitchFamily="18" charset="0"/>
              </a:rPr>
              <a:t>: Backend developers were tasked with designing the architecture of W-chat to ensure scalability and optimal performance, especially during peak usage periods.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82923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BF06-942C-9C20-C320-5974FC59A9D4}"/>
              </a:ext>
            </a:extLst>
          </p:cNvPr>
          <p:cNvSpPr>
            <a:spLocks noGrp="1"/>
          </p:cNvSpPr>
          <p:nvPr>
            <p:ph type="title"/>
          </p:nvPr>
        </p:nvSpPr>
        <p:spPr>
          <a:xfrm>
            <a:off x="677334" y="0"/>
            <a:ext cx="8596668" cy="870284"/>
          </a:xfrm>
        </p:spPr>
        <p:txBody>
          <a:bodyPr/>
          <a:lstStyle/>
          <a:p>
            <a:r>
              <a:rPr lang="en-US" dirty="0"/>
              <a:t>PROJECT MANAGERS</a:t>
            </a:r>
          </a:p>
        </p:txBody>
      </p:sp>
      <p:sp>
        <p:nvSpPr>
          <p:cNvPr id="3" name="Content Placeholder 2">
            <a:extLst>
              <a:ext uri="{FF2B5EF4-FFF2-40B4-BE49-F238E27FC236}">
                <a16:creationId xmlns:a16="http://schemas.microsoft.com/office/drawing/2014/main" id="{660C9031-0CCE-4F80-9CEE-0ED5814F91FD}"/>
              </a:ext>
            </a:extLst>
          </p:cNvPr>
          <p:cNvSpPr>
            <a:spLocks noGrp="1"/>
          </p:cNvSpPr>
          <p:nvPr>
            <p:ph idx="1"/>
          </p:nvPr>
        </p:nvSpPr>
        <p:spPr>
          <a:xfrm>
            <a:off x="677334" y="870284"/>
            <a:ext cx="8596668" cy="5171079"/>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 project such as an online chat platform need good project managers to handle and implement it . The work of the project managers were as follows</a:t>
            </a: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Project Planning</a:t>
            </a:r>
            <a:r>
              <a:rPr lang="en-US" dirty="0">
                <a:latin typeface="Times New Roman" panose="02020603050405020304" pitchFamily="18" charset="0"/>
                <a:cs typeface="Times New Roman" panose="02020603050405020304" pitchFamily="18" charset="0"/>
              </a:rPr>
              <a:t>:  We defined the scope, objectives, and requirements of the W-CHAT platform. I created a detailed project plan, outlining tasks, timelines, resource allocation, and dependencies for the team.</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Team Management </a:t>
            </a:r>
            <a:r>
              <a:rPr lang="en-US" dirty="0">
                <a:latin typeface="Times New Roman" panose="02020603050405020304" pitchFamily="18" charset="0"/>
                <a:cs typeface="Times New Roman" panose="02020603050405020304" pitchFamily="18" charset="0"/>
              </a:rPr>
              <a:t>: We lead and coordinated the project team, we collaborated with the frontend developers, backend developers and UI/UX, to develop the project. We assigned tasks, provided guidance, and ensured that team members have the resources they need to make the project successful.</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Documentation and Reporting</a:t>
            </a:r>
            <a:r>
              <a:rPr lang="en-US" dirty="0">
                <a:latin typeface="Times New Roman" panose="02020603050405020304" pitchFamily="18" charset="0"/>
                <a:cs typeface="Times New Roman" panose="02020603050405020304" pitchFamily="18" charset="0"/>
              </a:rPr>
              <a:t>: We maintained comprehensive documentation related to the project, including project plans, requirements documents and other documents of team members .</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Quality Assurance </a:t>
            </a:r>
            <a:r>
              <a:rPr lang="en-US" dirty="0">
                <a:latin typeface="Times New Roman" panose="02020603050405020304" pitchFamily="18" charset="0"/>
                <a:cs typeface="Times New Roman" panose="02020603050405020304" pitchFamily="18" charset="0"/>
              </a:rPr>
              <a:t>: The project managers ensured that the chat platform meets quality standards and user expectations. We established quality assurance processes, conducted regular reviews and inspections, and coordinated testing activities to identify and address problems.</a:t>
            </a:r>
          </a:p>
        </p:txBody>
      </p:sp>
    </p:spTree>
    <p:extLst>
      <p:ext uri="{BB962C8B-B14F-4D97-AF65-F5344CB8AC3E}">
        <p14:creationId xmlns:p14="http://schemas.microsoft.com/office/powerpoint/2010/main" val="186855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F646-ABAD-0F1F-6DC4-019AD4455A30}"/>
              </a:ext>
            </a:extLst>
          </p:cNvPr>
          <p:cNvSpPr>
            <a:spLocks noGrp="1"/>
          </p:cNvSpPr>
          <p:nvPr>
            <p:ph type="title"/>
          </p:nvPr>
        </p:nvSpPr>
        <p:spPr>
          <a:xfrm>
            <a:off x="677334" y="108284"/>
            <a:ext cx="8596668" cy="708354"/>
          </a:xfrm>
        </p:spPr>
        <p:txBody>
          <a:bodyPr/>
          <a:lstStyle/>
          <a:p>
            <a:r>
              <a:rPr lang="en-US" dirty="0"/>
              <a:t>CONCLUSION</a:t>
            </a:r>
          </a:p>
        </p:txBody>
      </p:sp>
      <p:sp>
        <p:nvSpPr>
          <p:cNvPr id="3" name="Content Placeholder 2">
            <a:extLst>
              <a:ext uri="{FF2B5EF4-FFF2-40B4-BE49-F238E27FC236}">
                <a16:creationId xmlns:a16="http://schemas.microsoft.com/office/drawing/2014/main" id="{6AD61F56-BBE2-FF54-118A-2B4ECF291B29}"/>
              </a:ext>
            </a:extLst>
          </p:cNvPr>
          <p:cNvSpPr>
            <a:spLocks noGrp="1"/>
          </p:cNvSpPr>
          <p:nvPr>
            <p:ph idx="1"/>
          </p:nvPr>
        </p:nvSpPr>
        <p:spPr>
          <a:xfrm>
            <a:off x="677334" y="974559"/>
            <a:ext cx="8596668" cy="5066804"/>
          </a:xfrm>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W_CHAT represents a bold endeavor to redefine the landscape of online communication. With its user-centric design, security measures, and innovative features, W_CHAT is set to emerge as a leader in the online chat space, empowering users to connect and communicate with ease and convenience. By embracing technological innovation and prioritizing user satisfaction, W_CHAT is set to change the way individuals interact and engage in the digital 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088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AC7B-1E7C-9FFC-DFA9-882DAB48E6B4}"/>
              </a:ext>
            </a:extLst>
          </p:cNvPr>
          <p:cNvSpPr>
            <a:spLocks noGrp="1"/>
          </p:cNvSpPr>
          <p:nvPr>
            <p:ph type="title"/>
          </p:nvPr>
        </p:nvSpPr>
        <p:spPr>
          <a:xfrm>
            <a:off x="677334" y="166256"/>
            <a:ext cx="8596668" cy="650382"/>
          </a:xfrm>
        </p:spPr>
        <p:txBody>
          <a:bodyPr/>
          <a:lstStyle/>
          <a:p>
            <a:r>
              <a:rPr lang="en-US" dirty="0"/>
              <a:t>INTRODUCTION</a:t>
            </a:r>
          </a:p>
        </p:txBody>
      </p:sp>
      <p:sp>
        <p:nvSpPr>
          <p:cNvPr id="3" name="Content Placeholder 2">
            <a:extLst>
              <a:ext uri="{FF2B5EF4-FFF2-40B4-BE49-F238E27FC236}">
                <a16:creationId xmlns:a16="http://schemas.microsoft.com/office/drawing/2014/main" id="{69FBC66D-D1CF-E5CF-C9BF-B097FB2BB828}"/>
              </a:ext>
            </a:extLst>
          </p:cNvPr>
          <p:cNvSpPr>
            <a:spLocks noGrp="1"/>
          </p:cNvSpPr>
          <p:nvPr>
            <p:ph idx="1"/>
          </p:nvPr>
        </p:nvSpPr>
        <p:spPr>
          <a:xfrm>
            <a:off x="677334" y="1011382"/>
            <a:ext cx="8596668" cy="5533797"/>
          </a:xfrm>
        </p:spPr>
        <p:txBody>
          <a:bodyPr>
            <a:normAutofit/>
          </a:bodyPr>
          <a:lstStyle/>
          <a:p>
            <a:pPr algn="just"/>
            <a:r>
              <a:rPr lang="en-US" dirty="0">
                <a:latin typeface="Times New Roman" panose="02020603050405020304" pitchFamily="18" charset="0"/>
                <a:cs typeface="Times New Roman" panose="02020603050405020304" pitchFamily="18" charset="0"/>
              </a:rPr>
              <a:t>In a world increasingly interconnected through the web, social media platforms have become the heartbeat of our digital existence. They shape our conversations, connect communities, and empower individuals to share their stories on a global stage. With this project we wanted to create a social media website that will allow users to communicate effortlessly with each other. The name of the website is W_CHAT.</a:t>
            </a:r>
          </a:p>
          <a:p>
            <a:pPr algn="just"/>
            <a:endParaRPr lang="en-US" dirty="0">
              <a:latin typeface="Times New Roman" panose="02020603050405020304" pitchFamily="18" charset="0"/>
              <a:cs typeface="Times New Roman" panose="02020603050405020304" pitchFamily="18" charset="0"/>
            </a:endParaRP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W_CHAT is all about making chatting online feel natural and enjoyable. Whether you're sending messages to a friend, joining a group chat with people who share your interests, or sending media, W_CHAT is there to make it easy. And when it comes to keeping your conversations secure, you can trust W_CHAT to keep your information safe. With strong security measures in place, you can chat with peace of mind, knowing that your privacy is protected.</a:t>
            </a:r>
          </a:p>
          <a:p>
            <a:pPr algn="just"/>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That's the vision behind W_CHAT, a new online chat platform designed to make interacting with people on the internet simple, safe, and fun.</a:t>
            </a:r>
          </a:p>
          <a:p>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57215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CE32-B0E0-3FC1-1051-4CAB77899AC7}"/>
              </a:ext>
            </a:extLst>
          </p:cNvPr>
          <p:cNvSpPr>
            <a:spLocks noGrp="1"/>
          </p:cNvSpPr>
          <p:nvPr>
            <p:ph type="title"/>
          </p:nvPr>
        </p:nvSpPr>
        <p:spPr>
          <a:xfrm>
            <a:off x="677334" y="156412"/>
            <a:ext cx="8596668" cy="660225"/>
          </a:xfrm>
        </p:spPr>
        <p:txBody>
          <a:bodyPr>
            <a:normAutofit/>
          </a:bodyPr>
          <a:lstStyle/>
          <a:p>
            <a:r>
              <a:rPr lang="en-US" dirty="0"/>
              <a:t>GROUP MEMBERS</a:t>
            </a:r>
          </a:p>
        </p:txBody>
      </p:sp>
      <p:sp>
        <p:nvSpPr>
          <p:cNvPr id="4" name="Content Placeholder 3">
            <a:extLst>
              <a:ext uri="{FF2B5EF4-FFF2-40B4-BE49-F238E27FC236}">
                <a16:creationId xmlns:a16="http://schemas.microsoft.com/office/drawing/2014/main" id="{E0F7E37F-A824-133B-B7A0-B28F38BB8B9C}"/>
              </a:ext>
            </a:extLst>
          </p:cNvPr>
          <p:cNvSpPr>
            <a:spLocks noGrp="1"/>
          </p:cNvSpPr>
          <p:nvPr>
            <p:ph sz="half" idx="2"/>
          </p:nvPr>
        </p:nvSpPr>
        <p:spPr>
          <a:xfrm>
            <a:off x="675745" y="1070811"/>
            <a:ext cx="5572657" cy="4970551"/>
          </a:xfrm>
        </p:spPr>
        <p:txBody>
          <a:bodyPr/>
          <a:lstStyle/>
          <a:p>
            <a:pPr>
              <a:buFont typeface="+mj-lt"/>
              <a:buAutoNum type="arabicPeriod"/>
            </a:pPr>
            <a:r>
              <a:rPr lang="en-US" dirty="0"/>
              <a:t>JOSHUA KWESI ESHUN YAAFO   - UEB1108720</a:t>
            </a:r>
          </a:p>
          <a:p>
            <a:pPr>
              <a:buFont typeface="+mj-lt"/>
              <a:buAutoNum type="arabicPeriod"/>
            </a:pPr>
            <a:r>
              <a:rPr lang="en-US" dirty="0"/>
              <a:t>FRIMPONG KENNETH               - UEB1101620</a:t>
            </a:r>
          </a:p>
          <a:p>
            <a:pPr>
              <a:buFont typeface="+mj-lt"/>
              <a:buAutoNum type="arabicPeriod"/>
            </a:pPr>
            <a:r>
              <a:rPr lang="en-US" dirty="0"/>
              <a:t>SOFARAA AGYEI JOSEPH           - UEB1107720</a:t>
            </a:r>
          </a:p>
          <a:p>
            <a:pPr>
              <a:buFont typeface="+mj-lt"/>
              <a:buAutoNum type="arabicPeriod"/>
            </a:pPr>
            <a:r>
              <a:rPr lang="en-US" dirty="0"/>
              <a:t>ANKUDEY –MORGAN OSBORN    - UEB1105720</a:t>
            </a:r>
          </a:p>
          <a:p>
            <a:pPr>
              <a:buFont typeface="+mj-lt"/>
              <a:buAutoNum type="arabicPeriod"/>
            </a:pPr>
            <a:r>
              <a:rPr lang="en-US" dirty="0"/>
              <a:t>KAITU LORD BOTCHWAY           - UEB1110020</a:t>
            </a:r>
          </a:p>
          <a:p>
            <a:pPr>
              <a:buFont typeface="+mj-lt"/>
              <a:buAutoNum type="arabicPeriod"/>
            </a:pPr>
            <a:r>
              <a:rPr lang="en-US" dirty="0"/>
              <a:t>KORANG–BOAMAH SLYVESTER   - UEB11O5220</a:t>
            </a:r>
          </a:p>
          <a:p>
            <a:pPr>
              <a:buFont typeface="+mj-lt"/>
              <a:buAutoNum type="arabicPeriod"/>
            </a:pPr>
            <a:r>
              <a:rPr lang="en-US" dirty="0"/>
              <a:t>ACQUAH KELVIN MENSAH          - UEB1103720</a:t>
            </a:r>
          </a:p>
          <a:p>
            <a:pPr>
              <a:buFont typeface="+mj-lt"/>
              <a:buAutoNum type="arabicPeriod"/>
            </a:pPr>
            <a:r>
              <a:rPr lang="en-US" dirty="0"/>
              <a:t>ARO NKETSIA AIDOO                  - UEB1108020</a:t>
            </a:r>
          </a:p>
          <a:p>
            <a:pPr>
              <a:buFont typeface="+mj-lt"/>
              <a:buAutoNum type="arabicPeriod"/>
            </a:pPr>
            <a:r>
              <a:rPr lang="en-US" dirty="0"/>
              <a:t>ANOKYE TWUM SAMUEL EUGENE – UEB1102720</a:t>
            </a:r>
          </a:p>
          <a:p>
            <a:pPr>
              <a:buFont typeface="+mj-lt"/>
              <a:buAutoNum type="arabicPeriod"/>
            </a:pPr>
            <a:r>
              <a:rPr lang="en-US" dirty="0"/>
              <a:t>ASENSO DERRICK                      - UEB11O4520</a:t>
            </a:r>
          </a:p>
          <a:p>
            <a:pPr>
              <a:buFont typeface="+mj-lt"/>
              <a:buAutoNum type="arabicPeriod"/>
            </a:pPr>
            <a:endParaRPr lang="en-US" dirty="0"/>
          </a:p>
        </p:txBody>
      </p:sp>
      <p:sp>
        <p:nvSpPr>
          <p:cNvPr id="6" name="Content Placeholder 5">
            <a:extLst>
              <a:ext uri="{FF2B5EF4-FFF2-40B4-BE49-F238E27FC236}">
                <a16:creationId xmlns:a16="http://schemas.microsoft.com/office/drawing/2014/main" id="{298277E5-833F-E82F-348A-E410197CEA9D}"/>
              </a:ext>
            </a:extLst>
          </p:cNvPr>
          <p:cNvSpPr>
            <a:spLocks noGrp="1"/>
          </p:cNvSpPr>
          <p:nvPr>
            <p:ph sz="quarter" idx="4"/>
          </p:nvPr>
        </p:nvSpPr>
        <p:spPr>
          <a:xfrm>
            <a:off x="6248402" y="1070811"/>
            <a:ext cx="3025599" cy="4970552"/>
          </a:xfrm>
        </p:spPr>
        <p:txBody>
          <a:bodyPr/>
          <a:lstStyle/>
          <a:p>
            <a:r>
              <a:rPr lang="en-US" dirty="0"/>
              <a:t>PROJECT MANAGER</a:t>
            </a:r>
          </a:p>
          <a:p>
            <a:r>
              <a:rPr lang="en-US" dirty="0"/>
              <a:t>PROJECT MANAGER</a:t>
            </a:r>
          </a:p>
          <a:p>
            <a:r>
              <a:rPr lang="en-US" dirty="0"/>
              <a:t>FRONT-END</a:t>
            </a:r>
          </a:p>
          <a:p>
            <a:r>
              <a:rPr lang="en-US" dirty="0"/>
              <a:t>UI/UX</a:t>
            </a:r>
          </a:p>
          <a:p>
            <a:r>
              <a:rPr lang="en-US" dirty="0"/>
              <a:t>FRONT-END</a:t>
            </a:r>
          </a:p>
          <a:p>
            <a:r>
              <a:rPr lang="en-US" dirty="0"/>
              <a:t>BACK-END</a:t>
            </a:r>
          </a:p>
          <a:p>
            <a:r>
              <a:rPr lang="en-US" dirty="0"/>
              <a:t>FRONT-END</a:t>
            </a:r>
          </a:p>
          <a:p>
            <a:r>
              <a:rPr lang="en-US" dirty="0"/>
              <a:t>BACK-END</a:t>
            </a:r>
          </a:p>
          <a:p>
            <a:r>
              <a:rPr lang="en-US" dirty="0"/>
              <a:t>UI/UX</a:t>
            </a:r>
          </a:p>
          <a:p>
            <a:r>
              <a:rPr lang="en-US" dirty="0"/>
              <a:t>FRONTEND</a:t>
            </a:r>
          </a:p>
          <a:p>
            <a:endParaRPr lang="en-US" dirty="0"/>
          </a:p>
        </p:txBody>
      </p:sp>
    </p:spTree>
    <p:extLst>
      <p:ext uri="{BB962C8B-B14F-4D97-AF65-F5344CB8AC3E}">
        <p14:creationId xmlns:p14="http://schemas.microsoft.com/office/powerpoint/2010/main" val="98325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0170-3834-E34F-B547-FFBC1B632F80}"/>
              </a:ext>
            </a:extLst>
          </p:cNvPr>
          <p:cNvSpPr>
            <a:spLocks noGrp="1"/>
          </p:cNvSpPr>
          <p:nvPr>
            <p:ph type="title"/>
          </p:nvPr>
        </p:nvSpPr>
        <p:spPr>
          <a:xfrm>
            <a:off x="677334" y="609600"/>
            <a:ext cx="8596668" cy="817418"/>
          </a:xfrm>
        </p:spPr>
        <p:txBody>
          <a:bodyPr/>
          <a:lstStyle/>
          <a:p>
            <a:r>
              <a:rPr lang="en-US" dirty="0"/>
              <a:t>What is w-chat?</a:t>
            </a:r>
          </a:p>
        </p:txBody>
      </p:sp>
      <p:sp>
        <p:nvSpPr>
          <p:cNvPr id="3" name="Content Placeholder 2">
            <a:extLst>
              <a:ext uri="{FF2B5EF4-FFF2-40B4-BE49-F238E27FC236}">
                <a16:creationId xmlns:a16="http://schemas.microsoft.com/office/drawing/2014/main" id="{64CE1114-1A3E-3857-E1E3-3E107F1EE9B1}"/>
              </a:ext>
            </a:extLst>
          </p:cNvPr>
          <p:cNvSpPr>
            <a:spLocks noGrp="1"/>
          </p:cNvSpPr>
          <p:nvPr>
            <p:ph idx="1"/>
          </p:nvPr>
        </p:nvSpPr>
        <p:spPr>
          <a:xfrm>
            <a:off x="677334" y="1579419"/>
            <a:ext cx="8596668" cy="4461944"/>
          </a:xfrm>
        </p:spPr>
        <p:txBody>
          <a:bodyPr/>
          <a:lstStyle/>
          <a:p>
            <a:endParaRPr lang="en-US" dirty="0"/>
          </a:p>
          <a:p>
            <a:pPr algn="just"/>
            <a:r>
              <a:rPr lang="en-US" dirty="0">
                <a:latin typeface="Times New Roman" panose="02020603050405020304" pitchFamily="18" charset="0"/>
                <a:cs typeface="Times New Roman" panose="02020603050405020304" pitchFamily="18" charset="0"/>
              </a:rPr>
              <a:t>W-Chat isn't just another social media platform; it's an innovative space designed to foster genuine connections. As we delve into the creation of W-Chat, our focus remains on providing a platform where users can engage in authentic conversations, share their passions, and build meaningful relationships.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W-Chat is more than just a collection of features; it's a carefully curated environment that prioritizes user experience. From intuitive interfaces to, instant notification and advanced security measures, W-Chat aims to redefine how we interact in the digital sphere.</a:t>
            </a:r>
          </a:p>
          <a:p>
            <a:endParaRPr lang="en-US" dirty="0"/>
          </a:p>
        </p:txBody>
      </p:sp>
    </p:spTree>
    <p:extLst>
      <p:ext uri="{BB962C8B-B14F-4D97-AF65-F5344CB8AC3E}">
        <p14:creationId xmlns:p14="http://schemas.microsoft.com/office/powerpoint/2010/main" val="259741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5DA4E-7E24-97FA-C5F3-6AE775173E41}"/>
              </a:ext>
            </a:extLst>
          </p:cNvPr>
          <p:cNvSpPr>
            <a:spLocks noGrp="1"/>
          </p:cNvSpPr>
          <p:nvPr>
            <p:ph idx="1"/>
          </p:nvPr>
        </p:nvSpPr>
        <p:spPr>
          <a:xfrm>
            <a:off x="421105" y="1143001"/>
            <a:ext cx="8852897" cy="5390146"/>
          </a:xfrm>
        </p:spPr>
        <p:txBody>
          <a:bodyPr/>
          <a:lstStyle/>
          <a:p>
            <a:pPr algn="just"/>
            <a:r>
              <a:rPr lang="en-US" dirty="0"/>
              <a:t>AIM</a:t>
            </a: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primary aim of W_CHAT is to provide users with a dynamic and versatile online chat experience that surpasses  traditional communication barriers. By implementing innovative features, W_CHAT seeks to facilitate effortless communication, collaboration, and connectivity among users across the globe.</a:t>
            </a:r>
            <a:r>
              <a:rPr lang="en-US" sz="1800" kern="12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buNone/>
            </a:pPr>
            <a:endParaRPr lang="en-US" dirty="0">
              <a:solidFill>
                <a:srgbClr val="404040"/>
              </a:solidFill>
              <a:latin typeface="Times New Roman" panose="02020603050405020304" pitchFamily="18" charset="0"/>
              <a:cs typeface="Times New Roman" panose="02020603050405020304" pitchFamily="18" charset="0"/>
            </a:endParaRPr>
          </a:p>
          <a:p>
            <a:pPr algn="just"/>
            <a:r>
              <a:rPr lang="en-US" b="1" dirty="0">
                <a:solidFill>
                  <a:srgbClr val="404040"/>
                </a:solidFill>
                <a:latin typeface="Times New Roman" panose="02020603050405020304" pitchFamily="18" charset="0"/>
                <a:cs typeface="Times New Roman" panose="02020603050405020304" pitchFamily="18" charset="0"/>
              </a:rPr>
              <a:t>OBJECTIVES:</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User-Centered Design: W_CHAT will prioritize user experience and interface design, ensuring that the platform is intuitive, accessible, and visually appealing to users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Security and Privacy: Ensuring the utmost security and privacy of user data will be a paramount concern for W_CHAT. Protection measures and transparent privacy policies will be implemented to safeguard user information and prevent ay breach</a:t>
            </a:r>
            <a:endParaRPr lang="en-US" sz="18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Scalability and Reliability: W_CHAT will be built on a scalable and reliable infrastructure capable of accommodating rapid user growth while maintaining optimal performance and uptime.</a:t>
            </a:r>
          </a:p>
          <a:p>
            <a:endParaRPr lang="en-US" dirty="0">
              <a:solidFill>
                <a:srgbClr val="404040"/>
              </a:solidFill>
              <a:latin typeface="Times New Roman" panose="02020603050405020304" pitchFamily="18" charset="0"/>
            </a:endParaRPr>
          </a:p>
        </p:txBody>
      </p:sp>
    </p:spTree>
    <p:extLst>
      <p:ext uri="{BB962C8B-B14F-4D97-AF65-F5344CB8AC3E}">
        <p14:creationId xmlns:p14="http://schemas.microsoft.com/office/powerpoint/2010/main" val="376451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ED0D-C23A-7422-DDA2-F6648FE2B8ED}"/>
              </a:ext>
            </a:extLst>
          </p:cNvPr>
          <p:cNvSpPr>
            <a:spLocks noGrp="1"/>
          </p:cNvSpPr>
          <p:nvPr>
            <p:ph type="title"/>
          </p:nvPr>
        </p:nvSpPr>
        <p:spPr>
          <a:xfrm>
            <a:off x="677334" y="0"/>
            <a:ext cx="8596668" cy="601579"/>
          </a:xfrm>
        </p:spPr>
        <p:txBody>
          <a:bodyPr>
            <a:normAutofit fontScale="90000"/>
          </a:bodyPr>
          <a:lstStyle/>
          <a:p>
            <a:r>
              <a:rPr lang="en-US" dirty="0"/>
              <a:t>FUNCTIONALITY</a:t>
            </a:r>
          </a:p>
        </p:txBody>
      </p:sp>
      <p:sp>
        <p:nvSpPr>
          <p:cNvPr id="3" name="Content Placeholder 2">
            <a:extLst>
              <a:ext uri="{FF2B5EF4-FFF2-40B4-BE49-F238E27FC236}">
                <a16:creationId xmlns:a16="http://schemas.microsoft.com/office/drawing/2014/main" id="{0BEA9B13-E7AA-9643-266E-2F7D0D86E7E7}"/>
              </a:ext>
            </a:extLst>
          </p:cNvPr>
          <p:cNvSpPr>
            <a:spLocks noGrp="1"/>
          </p:cNvSpPr>
          <p:nvPr>
            <p:ph idx="1"/>
          </p:nvPr>
        </p:nvSpPr>
        <p:spPr>
          <a:xfrm>
            <a:off x="677334" y="914401"/>
            <a:ext cx="8596668" cy="5126962"/>
          </a:xfrm>
        </p:spPr>
        <p:txBody>
          <a:bodyPr>
            <a:normAutofit fontScale="92500" lnSpcReduction="10000"/>
          </a:bodyPr>
          <a:lstStyle/>
          <a:p>
            <a:pPr marL="0" indent="0">
              <a:buNone/>
            </a:pPr>
            <a:endParaRPr lang="en-US" b="1" dirty="0"/>
          </a:p>
          <a:p>
            <a:pPr>
              <a:buFont typeface="Wingdings" panose="05000000000000000000" pitchFamily="2" charset="2"/>
              <a:buChar char="v"/>
            </a:pPr>
            <a:r>
              <a:rPr lang="en-US" dirty="0"/>
              <a:t>One on one chat </a:t>
            </a:r>
          </a:p>
          <a:p>
            <a:pPr>
              <a:buFont typeface="Wingdings" panose="05000000000000000000" pitchFamily="2" charset="2"/>
              <a:buChar char="v"/>
            </a:pPr>
            <a:endParaRPr lang="en-US" dirty="0"/>
          </a:p>
          <a:p>
            <a:pPr>
              <a:buFont typeface="Wingdings" panose="05000000000000000000" pitchFamily="2" charset="2"/>
              <a:buChar char="v"/>
            </a:pPr>
            <a:r>
              <a:rPr lang="en-US" dirty="0"/>
              <a:t>Search button</a:t>
            </a:r>
          </a:p>
          <a:p>
            <a:pPr>
              <a:buFont typeface="Wingdings" panose="05000000000000000000" pitchFamily="2" charset="2"/>
              <a:buChar char="v"/>
            </a:pPr>
            <a:endParaRPr lang="en-US" dirty="0"/>
          </a:p>
          <a:p>
            <a:pPr>
              <a:buFont typeface="Wingdings" panose="05000000000000000000" pitchFamily="2" charset="2"/>
              <a:buChar char="v"/>
            </a:pPr>
            <a:r>
              <a:rPr lang="en-US" dirty="0"/>
              <a:t>Read receipt </a:t>
            </a:r>
          </a:p>
          <a:p>
            <a:pPr>
              <a:buFont typeface="Wingdings" panose="05000000000000000000" pitchFamily="2" charset="2"/>
              <a:buChar char="v"/>
            </a:pPr>
            <a:endParaRPr lang="en-US" dirty="0"/>
          </a:p>
          <a:p>
            <a:pPr>
              <a:buFont typeface="Wingdings" panose="05000000000000000000" pitchFamily="2" charset="2"/>
              <a:buChar char="v"/>
            </a:pPr>
            <a:r>
              <a:rPr lang="en-US" dirty="0"/>
              <a:t>Online status</a:t>
            </a:r>
          </a:p>
          <a:p>
            <a:pPr marL="0" indent="0">
              <a:buNone/>
            </a:pPr>
            <a:r>
              <a:rPr lang="en-US" dirty="0"/>
              <a:t> </a:t>
            </a:r>
          </a:p>
          <a:p>
            <a:pPr>
              <a:buFont typeface="Wingdings" panose="05000000000000000000" pitchFamily="2" charset="2"/>
              <a:buChar char="v"/>
            </a:pPr>
            <a:r>
              <a:rPr lang="en-US" dirty="0"/>
              <a:t>Notification</a:t>
            </a:r>
          </a:p>
          <a:p>
            <a:pPr marL="0" indent="0">
              <a:buNone/>
            </a:pPr>
            <a:r>
              <a:rPr lang="en-US" dirty="0"/>
              <a:t> </a:t>
            </a:r>
          </a:p>
          <a:p>
            <a:pPr>
              <a:buFont typeface="Wingdings" panose="05000000000000000000" pitchFamily="2" charset="2"/>
              <a:buChar char="v"/>
            </a:pPr>
            <a:r>
              <a:rPr lang="en-US" dirty="0"/>
              <a:t>Customize profile</a:t>
            </a:r>
          </a:p>
          <a:p>
            <a:pPr>
              <a:buFont typeface="Wingdings" panose="05000000000000000000" pitchFamily="2" charset="2"/>
              <a:buChar char="v"/>
            </a:pPr>
            <a:endParaRPr lang="en-US" dirty="0"/>
          </a:p>
          <a:p>
            <a:pPr>
              <a:buFont typeface="Wingdings" panose="05000000000000000000" pitchFamily="2" charset="2"/>
              <a:buChar char="v"/>
            </a:pPr>
            <a:r>
              <a:rPr lang="en-US" dirty="0"/>
              <a:t>Share multimedia</a:t>
            </a:r>
          </a:p>
        </p:txBody>
      </p:sp>
    </p:spTree>
    <p:extLst>
      <p:ext uri="{BB962C8B-B14F-4D97-AF65-F5344CB8AC3E}">
        <p14:creationId xmlns:p14="http://schemas.microsoft.com/office/powerpoint/2010/main" val="238193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B15437-91C9-AB19-D1EE-A0B48930E9C9}"/>
              </a:ext>
            </a:extLst>
          </p:cNvPr>
          <p:cNvSpPr>
            <a:spLocks noGrp="1"/>
          </p:cNvSpPr>
          <p:nvPr>
            <p:ph type="title"/>
          </p:nvPr>
        </p:nvSpPr>
        <p:spPr>
          <a:xfrm>
            <a:off x="1286933" y="609600"/>
            <a:ext cx="10197494" cy="1099457"/>
          </a:xfrm>
        </p:spPr>
        <p:txBody>
          <a:bodyPr>
            <a:normAutofit/>
          </a:bodyPr>
          <a:lstStyle/>
          <a:p>
            <a:r>
              <a:rPr lang="en-US"/>
              <a:t>FEATURES </a:t>
            </a:r>
            <a:endParaRPr lang="en-US" dirty="0"/>
          </a:p>
        </p:txBody>
      </p:sp>
      <p:sp>
        <p:nvSpPr>
          <p:cNvPr id="28" name="Isosceles Triangle 27">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30" name="Content Placeholder 2">
            <a:extLst>
              <a:ext uri="{FF2B5EF4-FFF2-40B4-BE49-F238E27FC236}">
                <a16:creationId xmlns:a16="http://schemas.microsoft.com/office/drawing/2014/main" id="{AF3A254D-9097-3388-6A7F-80AFB73BDFF7}"/>
              </a:ext>
            </a:extLst>
          </p:cNvPr>
          <p:cNvGraphicFramePr>
            <a:graphicFrameLocks noGrp="1"/>
          </p:cNvGraphicFramePr>
          <p:nvPr>
            <p:ph idx="1"/>
            <p:extLst>
              <p:ext uri="{D42A27DB-BD31-4B8C-83A1-F6EECF244321}">
                <p14:modId xmlns:p14="http://schemas.microsoft.com/office/powerpoint/2010/main" val="147373200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986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6BFF-581B-3F8B-0077-B886AF0682D1}"/>
              </a:ext>
            </a:extLst>
          </p:cNvPr>
          <p:cNvSpPr>
            <a:spLocks noGrp="1"/>
          </p:cNvSpPr>
          <p:nvPr>
            <p:ph type="title"/>
          </p:nvPr>
        </p:nvSpPr>
        <p:spPr>
          <a:xfrm>
            <a:off x="677334" y="0"/>
            <a:ext cx="8596668" cy="782053"/>
          </a:xfrm>
        </p:spPr>
        <p:txBody>
          <a:bodyPr/>
          <a:lstStyle/>
          <a:p>
            <a:r>
              <a:rPr lang="en-US" dirty="0"/>
              <a:t>FEATURES </a:t>
            </a:r>
          </a:p>
        </p:txBody>
      </p:sp>
      <p:sp>
        <p:nvSpPr>
          <p:cNvPr id="3" name="Content Placeholder 2">
            <a:extLst>
              <a:ext uri="{FF2B5EF4-FFF2-40B4-BE49-F238E27FC236}">
                <a16:creationId xmlns:a16="http://schemas.microsoft.com/office/drawing/2014/main" id="{12FA2DC3-B0F5-8A1A-F414-7212C9F2C373}"/>
              </a:ext>
            </a:extLst>
          </p:cNvPr>
          <p:cNvSpPr>
            <a:spLocks noGrp="1"/>
          </p:cNvSpPr>
          <p:nvPr>
            <p:ph idx="1"/>
          </p:nvPr>
        </p:nvSpPr>
        <p:spPr>
          <a:xfrm>
            <a:off x="677334" y="1094875"/>
            <a:ext cx="8755424" cy="5594684"/>
          </a:xfrm>
        </p:spPr>
        <p:txBody>
          <a:bodyPr/>
          <a:lstStyle/>
          <a:p>
            <a:pPr algn="just"/>
            <a:r>
              <a:rPr lang="en-US" dirty="0">
                <a:latin typeface="Times New Roman" panose="02020603050405020304" pitchFamily="18" charset="0"/>
                <a:cs typeface="Times New Roman" panose="02020603050405020304" pitchFamily="18" charset="0"/>
              </a:rPr>
              <a:t>User profiles: When you sign up for W_CHAT, you'll create your own user profile where you can add your details and customize how you want to appear to others. You can update your profile anytime to keep it fresh and relevant.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Messaging :  You can send messages to your friends or groups instantly. Whether it's a quick hello or a long conversation, W_CHAT's messaging feature ensures your messages reach the intended recipients promptly and smoothly.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Notification: W_CHAT keeps you informed with notifications whenever you receive new messages, get mentioned in a chat, or when there's any other relevant activity. This ensures you stay updated and never miss out on important conversations or events.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Multimedia: With W_CHAT's multimedia capabilities, you can share photos and files with your contacts or groups. Whether you're sharing a funny meme, a memorable photo, or an important document, W_CHAT makes it easy to exchange multimedia content seamlessly.</a:t>
            </a:r>
          </a:p>
          <a:p>
            <a:endParaRPr lang="en-US" dirty="0"/>
          </a:p>
        </p:txBody>
      </p:sp>
    </p:spTree>
    <p:extLst>
      <p:ext uri="{BB962C8B-B14F-4D97-AF65-F5344CB8AC3E}">
        <p14:creationId xmlns:p14="http://schemas.microsoft.com/office/powerpoint/2010/main" val="361435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9968-5DCA-0326-9535-A6355C04308C}"/>
              </a:ext>
            </a:extLst>
          </p:cNvPr>
          <p:cNvSpPr>
            <a:spLocks noGrp="1"/>
          </p:cNvSpPr>
          <p:nvPr>
            <p:ph type="title"/>
          </p:nvPr>
        </p:nvSpPr>
        <p:spPr>
          <a:xfrm>
            <a:off x="677334" y="609600"/>
            <a:ext cx="8596668" cy="803564"/>
          </a:xfrm>
        </p:spPr>
        <p:txBody>
          <a:bodyPr>
            <a:normAutofit fontScale="90000"/>
          </a:bodyPr>
          <a:lstStyle/>
          <a:p>
            <a:r>
              <a:rPr lang="en-US" dirty="0"/>
              <a:t>CHART-FLOW OF HOW W-CHAT OPERATES</a:t>
            </a:r>
          </a:p>
        </p:txBody>
      </p:sp>
      <p:pic>
        <p:nvPicPr>
          <p:cNvPr id="30" name="Content Placeholder 29">
            <a:extLst>
              <a:ext uri="{FF2B5EF4-FFF2-40B4-BE49-F238E27FC236}">
                <a16:creationId xmlns:a16="http://schemas.microsoft.com/office/drawing/2014/main" id="{B2D57C0F-D803-0B22-DA91-2F9A21EEFDFD}"/>
              </a:ext>
            </a:extLst>
          </p:cNvPr>
          <p:cNvPicPr>
            <a:picLocks noGrp="1" noChangeAspect="1"/>
          </p:cNvPicPr>
          <p:nvPr>
            <p:ph idx="1"/>
          </p:nvPr>
        </p:nvPicPr>
        <p:blipFill>
          <a:blip r:embed="rId2"/>
          <a:stretch>
            <a:fillRect/>
          </a:stretch>
        </p:blipFill>
        <p:spPr>
          <a:xfrm>
            <a:off x="457200" y="1759997"/>
            <a:ext cx="9185564" cy="3560148"/>
          </a:xfrm>
        </p:spPr>
      </p:pic>
    </p:spTree>
    <p:extLst>
      <p:ext uri="{BB962C8B-B14F-4D97-AF65-F5344CB8AC3E}">
        <p14:creationId xmlns:p14="http://schemas.microsoft.com/office/powerpoint/2010/main" val="383821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281F-AE9C-68DD-7F92-B2017066FF80}"/>
              </a:ext>
            </a:extLst>
          </p:cNvPr>
          <p:cNvSpPr>
            <a:spLocks noGrp="1"/>
          </p:cNvSpPr>
          <p:nvPr>
            <p:ph type="title"/>
          </p:nvPr>
        </p:nvSpPr>
        <p:spPr>
          <a:xfrm>
            <a:off x="677334" y="300790"/>
            <a:ext cx="8596668" cy="515848"/>
          </a:xfrm>
        </p:spPr>
        <p:txBody>
          <a:bodyPr>
            <a:normAutofit fontScale="90000"/>
          </a:bodyPr>
          <a:lstStyle/>
          <a:p>
            <a:r>
              <a:rPr lang="en-US" dirty="0"/>
              <a:t>SIGN-UP PAGE</a:t>
            </a:r>
          </a:p>
        </p:txBody>
      </p:sp>
      <p:sp>
        <p:nvSpPr>
          <p:cNvPr id="3" name="Content Placeholder 2">
            <a:extLst>
              <a:ext uri="{FF2B5EF4-FFF2-40B4-BE49-F238E27FC236}">
                <a16:creationId xmlns:a16="http://schemas.microsoft.com/office/drawing/2014/main" id="{79B3B530-C6FD-2229-AFC8-B29C4D46C296}"/>
              </a:ext>
            </a:extLst>
          </p:cNvPr>
          <p:cNvSpPr>
            <a:spLocks noGrp="1"/>
          </p:cNvSpPr>
          <p:nvPr>
            <p:ph idx="1"/>
          </p:nvPr>
        </p:nvSpPr>
        <p:spPr>
          <a:xfrm>
            <a:off x="677334" y="1552075"/>
            <a:ext cx="8596668" cy="4489288"/>
          </a:xfrm>
        </p:spPr>
        <p:txBody>
          <a:bodyPr/>
          <a:lstStyle/>
          <a:p>
            <a:pPr algn="just"/>
            <a:r>
              <a:rPr lang="en-US" dirty="0">
                <a:latin typeface="Times New Roman" panose="02020603050405020304" pitchFamily="18" charset="0"/>
                <a:cs typeface="Times New Roman" panose="02020603050405020304" pitchFamily="18" charset="0"/>
              </a:rPr>
              <a:t>The signup page is the page where new users are allowed to create new accounts</a:t>
            </a:r>
          </a:p>
          <a:p>
            <a:pPr algn="just"/>
            <a:r>
              <a:rPr lang="en-US" dirty="0">
                <a:latin typeface="Times New Roman" panose="02020603050405020304" pitchFamily="18" charset="0"/>
                <a:cs typeface="Times New Roman" panose="02020603050405020304" pitchFamily="18" charset="0"/>
              </a:rPr>
              <a:t>It requires you to provide your details such as your first name and your last name</a:t>
            </a:r>
          </a:p>
          <a:p>
            <a:pPr algn="just"/>
            <a:r>
              <a:rPr lang="en-US" dirty="0">
                <a:latin typeface="Times New Roman" panose="02020603050405020304" pitchFamily="18" charset="0"/>
                <a:cs typeface="Times New Roman" panose="02020603050405020304" pitchFamily="18" charset="0"/>
              </a:rPr>
              <a:t>Your email is also required in order to sign up if you are a new user</a:t>
            </a:r>
          </a:p>
          <a:p>
            <a:pPr algn="just"/>
            <a:r>
              <a:rPr lang="en-US" dirty="0">
                <a:latin typeface="Times New Roman" panose="02020603050405020304" pitchFamily="18" charset="0"/>
                <a:cs typeface="Times New Roman" panose="02020603050405020304" pitchFamily="18" charset="0"/>
              </a:rPr>
              <a:t>You need to also provide a Password of not less than 8 characters</a:t>
            </a:r>
          </a:p>
          <a:p>
            <a:pPr algn="just"/>
            <a:r>
              <a:rPr lang="en-US" dirty="0">
                <a:latin typeface="Times New Roman" panose="02020603050405020304" pitchFamily="18" charset="0"/>
                <a:cs typeface="Times New Roman" panose="02020603050405020304" pitchFamily="18" charset="0"/>
              </a:rPr>
              <a:t>You can also add a profile picture</a:t>
            </a:r>
          </a:p>
          <a:p>
            <a:endParaRPr lang="en-US" dirty="0"/>
          </a:p>
        </p:txBody>
      </p:sp>
    </p:spTree>
    <p:extLst>
      <p:ext uri="{BB962C8B-B14F-4D97-AF65-F5344CB8AC3E}">
        <p14:creationId xmlns:p14="http://schemas.microsoft.com/office/powerpoint/2010/main" val="29688531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Organic</Template>
  <TotalTime>1949</TotalTime>
  <Words>1697</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Symbol</vt:lpstr>
      <vt:lpstr>Times New Roman</vt:lpstr>
      <vt:lpstr>Trebuchet MS</vt:lpstr>
      <vt:lpstr>Wingdings</vt:lpstr>
      <vt:lpstr>Wingdings 3</vt:lpstr>
      <vt:lpstr>Facet</vt:lpstr>
      <vt:lpstr>W-CHAT                   </vt:lpstr>
      <vt:lpstr>INTRODUCTION</vt:lpstr>
      <vt:lpstr>What is w-chat?</vt:lpstr>
      <vt:lpstr>PowerPoint Presentation</vt:lpstr>
      <vt:lpstr>FUNCTIONALITY</vt:lpstr>
      <vt:lpstr>FEATURES </vt:lpstr>
      <vt:lpstr>FEATURES </vt:lpstr>
      <vt:lpstr>CHART-FLOW OF HOW W-CHAT OPERATES</vt:lpstr>
      <vt:lpstr>SIGN-UP PAGE</vt:lpstr>
      <vt:lpstr>PowerPoint Presentation</vt:lpstr>
      <vt:lpstr>SIGN-IN PAGE</vt:lpstr>
      <vt:lpstr>                             SIGN-IN PAGE</vt:lpstr>
      <vt:lpstr>THE CHAT INTERFACE</vt:lpstr>
      <vt:lpstr>CHATS</vt:lpstr>
      <vt:lpstr>UI/UX</vt:lpstr>
      <vt:lpstr>FRONT – END DEVELOPERS</vt:lpstr>
      <vt:lpstr>BACK –END DEVELOPERS</vt:lpstr>
      <vt:lpstr>PROJECT MANAGERS</vt:lpstr>
      <vt:lpstr>CONCLUSION</vt:lpstr>
      <vt:lpstr>GROUP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W-CHAT</dc:title>
  <dc:creator>Ama Amponsah Arhin</dc:creator>
  <cp:lastModifiedBy>Joshua Eshun</cp:lastModifiedBy>
  <cp:revision>12</cp:revision>
  <dcterms:created xsi:type="dcterms:W3CDTF">2024-03-04T01:03:10Z</dcterms:created>
  <dcterms:modified xsi:type="dcterms:W3CDTF">2024-04-30T10:48:12Z</dcterms:modified>
</cp:coreProperties>
</file>