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2"/>
  </p:notesMasterIdLst>
  <p:handoutMasterIdLst>
    <p:handoutMasterId r:id="rId13"/>
  </p:handoutMasterIdLst>
  <p:sldIdLst>
    <p:sldId id="306" r:id="rId5"/>
    <p:sldId id="315" r:id="rId6"/>
    <p:sldId id="316" r:id="rId7"/>
    <p:sldId id="319" r:id="rId8"/>
    <p:sldId id="317" r:id="rId9"/>
    <p:sldId id="318" r:id="rId10"/>
    <p:sldId id="31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4967" autoAdjust="0"/>
  </p:normalViewPr>
  <p:slideViewPr>
    <p:cSldViewPr snapToGrid="0">
      <p:cViewPr varScale="1">
        <p:scale>
          <a:sx n="114" d="100"/>
          <a:sy n="114" d="100"/>
        </p:scale>
        <p:origin x="414" y="10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082"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10/12/2023</a:t>
            </a:fld>
            <a:endParaRPr lang="en-US"/>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10/12/2023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524000" y="1122363"/>
            <a:ext cx="9144000" cy="2387600"/>
          </a:xfrm>
        </p:spPr>
        <p:txBody>
          <a:bodyPr anchor="b"/>
          <a:lstStyle>
            <a:lvl1pPr algn="l">
              <a:defRPr sz="6000" b="1" i="0" cap="all" baseline="0"/>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3602038"/>
            <a:ext cx="9144000" cy="502823"/>
          </a:xfrm>
        </p:spPr>
        <p:txBody>
          <a:bodyPr anchor="ctr" anchorCtr="0">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11" name="Straight Connector 10">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839788" y="325369"/>
            <a:ext cx="10515600" cy="1325563"/>
          </a:xfrm>
        </p:spPr>
        <p:txBody>
          <a:bodyPr/>
          <a:lstStyle>
            <a:lvl1pPr>
              <a:defRPr sz="5400"/>
            </a:lvl1pPr>
          </a:lstStyle>
          <a:p>
            <a:r>
              <a:rPr lang="en-US" dirty="0"/>
              <a:t>Click to add title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hasCustomPrompt="1"/>
          </p:nvPr>
        </p:nvSpPr>
        <p:spPr>
          <a:xfrm>
            <a:off x="1444752" y="1987825"/>
            <a:ext cx="4553712" cy="517249"/>
          </a:xfrm>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444752" y="2584977"/>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hasCustomPrompt="1"/>
          </p:nvPr>
        </p:nvSpPr>
        <p:spPr>
          <a:xfrm>
            <a:off x="6784848" y="1987825"/>
            <a:ext cx="4553712" cy="517249"/>
          </a:xfrm>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84848" y="2584977"/>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3 Column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839788" y="315430"/>
            <a:ext cx="9486246" cy="1325563"/>
          </a:xfrm>
        </p:spPr>
        <p:txBody>
          <a:bodyPr/>
          <a:lstStyle>
            <a:lvl1pPr>
              <a:defRPr sz="5400"/>
            </a:lvl1pPr>
          </a:lstStyle>
          <a:p>
            <a:r>
              <a:rPr lang="en-US" dirty="0"/>
              <a:t>Click to add title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hasCustomPrompt="1"/>
          </p:nvPr>
        </p:nvSpPr>
        <p:spPr>
          <a:xfrm>
            <a:off x="1444752" y="1838739"/>
            <a:ext cx="2834640" cy="666336"/>
          </a:xfrm>
        </p:spPr>
        <p:txBody>
          <a:bodyPr anchor="ctr">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444752" y="2564709"/>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hasCustomPrompt="1"/>
          </p:nvPr>
        </p:nvSpPr>
        <p:spPr>
          <a:xfrm>
            <a:off x="4983480" y="1838739"/>
            <a:ext cx="2834640" cy="666336"/>
          </a:xfrm>
        </p:spPr>
        <p:txBody>
          <a:bodyPr anchor="ctr">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4983480" y="2564709"/>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hasCustomPrompt="1"/>
          </p:nvPr>
        </p:nvSpPr>
        <p:spPr>
          <a:xfrm>
            <a:off x="8531352" y="1838739"/>
            <a:ext cx="2834640" cy="666336"/>
          </a:xfrm>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hasCustomPrompt="1"/>
          </p:nvPr>
        </p:nvSpPr>
        <p:spPr>
          <a:xfrm>
            <a:off x="8531352" y="2564709"/>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s,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251719" y="136525"/>
            <a:ext cx="4987412" cy="1555115"/>
          </a:xfrm>
        </p:spPr>
        <p:txBody>
          <a:bodyPr anchor="b"/>
          <a:lstStyle>
            <a:lvl1pPr algn="l">
              <a:defRPr sz="4000" b="0" i="0" cap="none" baseline="0"/>
            </a:lvl1pPr>
          </a:lstStyle>
          <a:p>
            <a:r>
              <a:rPr lang="en-US" dirty="0"/>
              <a:t>Click to add title</a:t>
            </a:r>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251717" y="1801368"/>
            <a:ext cx="4987412"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hasCustomPrompt="1"/>
          </p:nvPr>
        </p:nvSpPr>
        <p:spPr>
          <a:xfrm>
            <a:off x="283464" y="301752"/>
            <a:ext cx="2459736" cy="2505456"/>
          </a:xfrm>
        </p:spPr>
        <p:txBody>
          <a:bodyPr tIns="548640" anchor="t" anchorCtr="0">
            <a:normAutofit/>
          </a:bodyPr>
          <a:lstStyle>
            <a:lvl1pPr algn="ctr">
              <a:buNone/>
              <a:defRPr sz="1600">
                <a:solidFill>
                  <a:schemeClr val="bg1"/>
                </a:solidFill>
              </a:defRPr>
            </a:lvl1pPr>
          </a:lstStyle>
          <a:p>
            <a:r>
              <a:rPr lang="en-US" dirty="0"/>
              <a:t>Click to add picture</a:t>
            </a:r>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hasCustomPrompt="1"/>
          </p:nvPr>
        </p:nvSpPr>
        <p:spPr>
          <a:xfrm>
            <a:off x="3044952" y="301752"/>
            <a:ext cx="2459736" cy="2505456"/>
          </a:xfrm>
        </p:spPr>
        <p:txBody>
          <a:bodyPr tIns="548640" anchor="t" anchorCtr="0">
            <a:normAutofit/>
          </a:bodyPr>
          <a:lstStyle>
            <a:lvl1pPr algn="ctr">
              <a:buNone/>
              <a:defRPr sz="1600">
                <a:solidFill>
                  <a:schemeClr val="bg1"/>
                </a:solidFill>
              </a:defRPr>
            </a:lvl1pPr>
          </a:lstStyle>
          <a:p>
            <a:r>
              <a:rPr lang="en-US" dirty="0"/>
              <a:t>Click to add picture</a:t>
            </a:r>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283464" y="3108960"/>
            <a:ext cx="5221224" cy="3447288"/>
          </a:xfrm>
        </p:spPr>
        <p:txBody>
          <a:bodyPr tIns="548640" anchor="t" anchorCtr="0">
            <a:normAutofit/>
          </a:bodyPr>
          <a:lstStyle>
            <a:lvl1pPr algn="ctr">
              <a:buNone/>
              <a:defRPr sz="1600">
                <a:solidFill>
                  <a:schemeClr val="bg1"/>
                </a:solidFill>
              </a:defRPr>
            </a:lvl1pPr>
          </a:lstStyle>
          <a:p>
            <a:r>
              <a:rPr lang="en-US" dirty="0"/>
              <a:t>Click to add picture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 uri="{C183D7F6-B498-43B3-948B-1728B52AA6E4}">
                <adec:decorative xmlns:adec="http://schemas.microsoft.com/office/drawing/2017/decorative" val="1"/>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933206" y="585216"/>
            <a:ext cx="5103602" cy="2276856"/>
          </a:xfrm>
        </p:spPr>
        <p:txBody>
          <a:bodyPr anchor="b"/>
          <a:lstStyle>
            <a:lvl1pPr algn="r">
              <a:defRPr sz="4800" b="1" cap="all" spc="400" baseline="0">
                <a:solidFill>
                  <a:schemeClr val="bg1"/>
                </a:solidFill>
              </a:defRPr>
            </a:lvl1pPr>
          </a:lstStyle>
          <a:p>
            <a:r>
              <a:rPr lang="en-US" dirty="0"/>
              <a:t>Click to add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hasCustomPrompt="1"/>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hasCustomPrompt="1"/>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hasCustomPrompt="1"/>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933206" y="3127248"/>
            <a:ext cx="5103602" cy="1124712"/>
          </a:xfrm>
        </p:spPr>
        <p:txBody>
          <a:bodyPr/>
          <a:lstStyle>
            <a:lvl1pPr marL="0" indent="0" algn="r">
              <a:buNone/>
              <a:defRPr sz="1800">
                <a:solidFill>
                  <a:schemeClr val="bg1"/>
                </a:solidFill>
              </a:defRPr>
            </a:lvl1pPr>
          </a:lstStyle>
          <a:p>
            <a:pPr lvl="0"/>
            <a:r>
              <a:rPr lang="en-US" dirty="0"/>
              <a:t>Click to add text</a:t>
            </a:r>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hasCustomPrompt="1"/>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8" name="Graphic 32">
            <a:extLst>
              <a:ext uri="{FF2B5EF4-FFF2-40B4-BE49-F238E27FC236}">
                <a16:creationId xmlns:a16="http://schemas.microsoft.com/office/drawing/2014/main" id="{846CD0EA-B0AA-4845-81A5-4ADD7C58B12F}"/>
              </a:ext>
              <a:ext uri="{C183D7F6-B498-43B3-948B-1728B52AA6E4}">
                <adec:decorative xmlns:adec="http://schemas.microsoft.com/office/drawing/2017/decorative" val="1"/>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 uri="{C183D7F6-B498-43B3-948B-1728B52AA6E4}">
                <adec:decorative xmlns:adec="http://schemas.microsoft.com/office/drawing/2017/decorative" val="1"/>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 uri="{C183D7F6-B498-43B3-948B-1728B52AA6E4}">
                <adec:decorative xmlns:adec="http://schemas.microsoft.com/office/drawing/2017/decorative" val="1"/>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_colorful">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98448" y="357809"/>
            <a:ext cx="6272784" cy="3080335"/>
          </a:xfrm>
        </p:spPr>
        <p:txBody>
          <a:bodyPr anchor="b"/>
          <a:lstStyle>
            <a:lvl1pPr algn="l">
              <a:defRPr sz="5400" b="1" i="0" cap="all" spc="40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7843462"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4000" b="1" cap="all" spc="400" baseline="0">
                <a:solidFill>
                  <a:schemeClr val="bg1"/>
                </a:solidFill>
              </a:defRPr>
            </a:lvl1pPr>
          </a:lstStyle>
          <a:p>
            <a:r>
              <a:rPr lang="en-US" dirty="0"/>
              <a:t>Click to add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202936" y="3127248"/>
            <a:ext cx="5833872" cy="3118104"/>
          </a:xfrm>
        </p:spPr>
        <p:txBody>
          <a:bodyPr/>
          <a:lstStyle>
            <a:lvl1pPr marL="0" indent="0" algn="r">
              <a:buNone/>
              <a:defRPr sz="1800">
                <a:solidFill>
                  <a:schemeClr val="bg1"/>
                </a:solidFill>
              </a:defRPr>
            </a:lvl1pPr>
          </a:lstStyle>
          <a:p>
            <a:pPr lvl="0"/>
            <a:r>
              <a:rPr lang="en-US" dirty="0"/>
              <a:t>Click to add text</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804672" y="1335024"/>
            <a:ext cx="6190488" cy="1179576"/>
          </a:xfrm>
        </p:spPr>
        <p:txBody>
          <a:bodyPr lIns="91440" tIns="45720" rIns="91440" bIns="45720" anchor="b"/>
          <a:lstStyle>
            <a:lvl1pPr>
              <a:defRPr sz="4000"/>
            </a:lvl1pPr>
          </a:lstStyle>
          <a:p>
            <a:r>
              <a:rPr lang="en-US" dirty="0"/>
              <a:t>Click to add title</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lvl1pPr>
          </a:lstStyle>
          <a:p>
            <a:r>
              <a:rPr lang="en-US" dirty="0"/>
              <a:t>Click to add picture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524000" y="1463040"/>
            <a:ext cx="9144000" cy="2340864"/>
          </a:xfrm>
        </p:spPr>
        <p:txBody>
          <a:bodyPr anchor="b">
            <a:noAutofit/>
          </a:bodyPr>
          <a:lstStyle>
            <a:lvl1pPr algn="ctr">
              <a:defRPr sz="6000" b="1" i="0" cap="all" spc="40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7048" y="3838890"/>
            <a:ext cx="9144000" cy="450613"/>
          </a:xfrm>
        </p:spPr>
        <p:txBody>
          <a:bodyPr anchor="ctr" anchorCtr="0">
            <a:no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Graphic 12">
            <a:extLst>
              <a:ext uri="{FF2B5EF4-FFF2-40B4-BE49-F238E27FC236}">
                <a16:creationId xmlns:a16="http://schemas.microsoft.com/office/drawing/2014/main" id="{8A41917E-4B97-447C-98AB-970D625F1DE6}"/>
              </a:ext>
              <a:ext uri="{C183D7F6-B498-43B3-948B-1728B52AA6E4}">
                <adec:decorative xmlns:adec="http://schemas.microsoft.com/office/drawing/2017/decorative" val="1"/>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 uri="{C183D7F6-B498-43B3-948B-1728B52AA6E4}">
                <adec:decorative xmlns:adec="http://schemas.microsoft.com/office/drawing/2017/decorative" val="1"/>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 uri="{C183D7F6-B498-43B3-948B-1728B52AA6E4}">
                <adec:decorative xmlns:adec="http://schemas.microsoft.com/office/drawing/2017/decorative" val="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 uri="{C183D7F6-B498-43B3-948B-1728B52AA6E4}">
                <adec:decorative xmlns:adec="http://schemas.microsoft.com/office/drawing/2017/decorative" val="1"/>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 uri="{C183D7F6-B498-43B3-948B-1728B52AA6E4}">
                <adec:decorative xmlns:adec="http://schemas.microsoft.com/office/drawing/2017/decorative" val="1"/>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 uri="{C183D7F6-B498-43B3-948B-1728B52AA6E4}">
                <adec:decorative xmlns:adec="http://schemas.microsoft.com/office/drawing/2017/decorative" val="1"/>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838200" y="136525"/>
            <a:ext cx="10515600" cy="1509713"/>
          </a:xfrm>
        </p:spPr>
        <p:txBody>
          <a:bodyPr/>
          <a:lstStyle>
            <a:lvl1pPr>
              <a:defRPr sz="5400"/>
            </a:lvl1pPr>
          </a:lstStyle>
          <a:p>
            <a:r>
              <a:rPr lang="en-US" dirty="0"/>
              <a:t>Click to add 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838200" y="2201661"/>
            <a:ext cx="10515600" cy="397530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41248"/>
            <a:ext cx="4434840" cy="3236976"/>
          </a:xfrm>
        </p:spPr>
        <p:txBody>
          <a:bodyPr anchor="b"/>
          <a:lstStyle>
            <a:lvl1pPr algn="l">
              <a:lnSpc>
                <a:spcPct val="110000"/>
              </a:lnSpc>
              <a:spcBef>
                <a:spcPts val="1000"/>
              </a:spcBef>
              <a:defRPr sz="3600" b="0" i="0" cap="none" baseline="0"/>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5" y="4300068"/>
            <a:ext cx="4434835" cy="510474"/>
          </a:xfrm>
        </p:spPr>
        <p:txBody>
          <a:bodyPr anchor="ctr" anchorCtr="0">
            <a:no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283464"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 uri="{C183D7F6-B498-43B3-948B-1728B52AA6E4}">
                <adec:decorative xmlns:adec="http://schemas.microsoft.com/office/drawing/2017/decorative" val="1"/>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_2">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7863840" cy="1325563"/>
          </a:xfrm>
        </p:spPr>
        <p:txBody>
          <a:bodyPr/>
          <a:lstStyle>
            <a:lvl1pPr>
              <a:defRPr sz="4000" b="1" cap="all" spc="400" baseline="0">
                <a:solidFill>
                  <a:schemeClr val="bg1"/>
                </a:solidFill>
              </a:defRPr>
            </a:lvl1pPr>
          </a:lstStyle>
          <a:p>
            <a:r>
              <a:rPr lang="en-US" dirty="0"/>
              <a:t>Click to add title</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 uri="{C183D7F6-B498-43B3-948B-1728B52AA6E4}">
                <adec:decorative xmlns:adec="http://schemas.microsoft.com/office/drawing/2017/decorative" val="1"/>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 uri="{C183D7F6-B498-43B3-948B-1728B52AA6E4}">
                <adec:decorative xmlns:adec="http://schemas.microsoft.com/office/drawing/2017/decorative" val="1"/>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hasCustomPrompt="1"/>
          </p:nvPr>
        </p:nvSpPr>
        <p:spPr>
          <a:xfrm>
            <a:off x="838200" y="188843"/>
            <a:ext cx="10515600" cy="1457395"/>
          </a:xfrm>
        </p:spPr>
        <p:txBody>
          <a:bodyPr/>
          <a:lstStyle/>
          <a:p>
            <a:r>
              <a:rPr lang="en-US" dirty="0"/>
              <a:t>Click to add title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hasCustomPrompt="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hasCustomPrompt="1"/>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3FB7E8F4-3FB3-45AB-A381-9093CA95AAEE}"/>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1"/>
            <a:ext cx="10515600"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98448" y="357809"/>
            <a:ext cx="6272784" cy="3080335"/>
          </a:xfrm>
        </p:spPr>
        <p:txBody>
          <a:bodyPr/>
          <a:lstStyle/>
          <a:p>
            <a:r>
              <a:rPr lang="es-CO" dirty="0"/>
              <a:t>Ideas plasmadas en la encuesta</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5641848" y="4700016"/>
            <a:ext cx="5093208" cy="1197864"/>
          </a:xfrm>
        </p:spPr>
        <p:txBody>
          <a:bodyPr/>
          <a:lstStyle/>
          <a:p>
            <a:endParaRPr lang="en-US" dirty="0"/>
          </a:p>
        </p:txBody>
      </p:sp>
    </p:spTree>
    <p:extLst>
      <p:ext uri="{BB962C8B-B14F-4D97-AF65-F5344CB8AC3E}">
        <p14:creationId xmlns:p14="http://schemas.microsoft.com/office/powerpoint/2010/main" val="11476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940212-D62D-B92E-1C85-B44BCA6209B5}"/>
              </a:ext>
            </a:extLst>
          </p:cNvPr>
          <p:cNvSpPr>
            <a:spLocks noGrp="1"/>
          </p:cNvSpPr>
          <p:nvPr>
            <p:ph type="title"/>
          </p:nvPr>
        </p:nvSpPr>
        <p:spPr/>
        <p:txBody>
          <a:bodyPr/>
          <a:lstStyle/>
          <a:p>
            <a:r>
              <a:rPr lang="en-US" dirty="0" err="1"/>
              <a:t>Tiempo</a:t>
            </a:r>
            <a:r>
              <a:rPr lang="en-US" dirty="0"/>
              <a:t> (Proyecto Final)</a:t>
            </a:r>
          </a:p>
        </p:txBody>
      </p:sp>
      <p:sp>
        <p:nvSpPr>
          <p:cNvPr id="5" name="Text Placeholder 4">
            <a:extLst>
              <a:ext uri="{FF2B5EF4-FFF2-40B4-BE49-F238E27FC236}">
                <a16:creationId xmlns:a16="http://schemas.microsoft.com/office/drawing/2014/main" id="{BF40797F-D7B1-9FC6-F2D3-73711953D7D1}"/>
              </a:ext>
            </a:extLst>
          </p:cNvPr>
          <p:cNvSpPr>
            <a:spLocks noGrp="1"/>
          </p:cNvSpPr>
          <p:nvPr>
            <p:ph type="body" idx="1"/>
          </p:nvPr>
        </p:nvSpPr>
        <p:spPr/>
        <p:txBody>
          <a:bodyPr/>
          <a:lstStyle/>
          <a:p>
            <a:r>
              <a:rPr lang="en-US" dirty="0" err="1"/>
              <a:t>Negativos</a:t>
            </a:r>
            <a:r>
              <a:rPr lang="en-US" dirty="0"/>
              <a:t> (Mayor</a:t>
            </a:r>
            <a:r>
              <a:rPr lang="es-CO" dirty="0" err="1"/>
              <a:t>ía</a:t>
            </a:r>
            <a:r>
              <a:rPr lang="es-CO" dirty="0"/>
              <a:t>)</a:t>
            </a:r>
            <a:endParaRPr lang="en-US" dirty="0"/>
          </a:p>
        </p:txBody>
      </p:sp>
      <p:sp>
        <p:nvSpPr>
          <p:cNvPr id="6" name="Content Placeholder 5">
            <a:extLst>
              <a:ext uri="{FF2B5EF4-FFF2-40B4-BE49-F238E27FC236}">
                <a16:creationId xmlns:a16="http://schemas.microsoft.com/office/drawing/2014/main" id="{2D64B853-5107-20B0-F748-3D7BAED26FAA}"/>
              </a:ext>
            </a:extLst>
          </p:cNvPr>
          <p:cNvSpPr>
            <a:spLocks noGrp="1"/>
          </p:cNvSpPr>
          <p:nvPr>
            <p:ph sz="half" idx="2"/>
          </p:nvPr>
        </p:nvSpPr>
        <p:spPr/>
        <p:txBody>
          <a:bodyPr/>
          <a:lstStyle/>
          <a:p>
            <a:r>
              <a:rPr lang="es-CO" dirty="0"/>
              <a:t>“</a:t>
            </a:r>
            <a:r>
              <a:rPr lang="es-ES" dirty="0"/>
              <a:t>Más tiempo. Tal vez un día más hubiera ayudado a que el proyecto fuera más atractivo visualmente y tuviera más innovaciones</a:t>
            </a:r>
            <a:r>
              <a:rPr lang="es-CO" dirty="0"/>
              <a:t>”</a:t>
            </a:r>
          </a:p>
          <a:p>
            <a:r>
              <a:rPr lang="es-CO" dirty="0"/>
              <a:t>“Que dieran mas tiempo”</a:t>
            </a:r>
          </a:p>
          <a:p>
            <a:r>
              <a:rPr lang="es-CO" dirty="0"/>
              <a:t>“</a:t>
            </a:r>
            <a:r>
              <a:rPr lang="es-ES" dirty="0"/>
              <a:t>Dar un poco más de tiempo para realizar el proyecto y poder hacerlo en equipos.</a:t>
            </a:r>
            <a:r>
              <a:rPr lang="es-CO" dirty="0"/>
              <a:t>”</a:t>
            </a:r>
            <a:endParaRPr lang="en-US" dirty="0"/>
          </a:p>
        </p:txBody>
      </p:sp>
      <p:sp>
        <p:nvSpPr>
          <p:cNvPr id="7" name="Text Placeholder 6">
            <a:extLst>
              <a:ext uri="{FF2B5EF4-FFF2-40B4-BE49-F238E27FC236}">
                <a16:creationId xmlns:a16="http://schemas.microsoft.com/office/drawing/2014/main" id="{5971D147-8160-D121-E0E9-74166269E431}"/>
              </a:ext>
            </a:extLst>
          </p:cNvPr>
          <p:cNvSpPr>
            <a:spLocks noGrp="1"/>
          </p:cNvSpPr>
          <p:nvPr>
            <p:ph type="body" sz="quarter" idx="3"/>
          </p:nvPr>
        </p:nvSpPr>
        <p:spPr/>
        <p:txBody>
          <a:bodyPr/>
          <a:lstStyle/>
          <a:p>
            <a:r>
              <a:rPr lang="es-CO" dirty="0"/>
              <a:t>Positivos (Minoría)</a:t>
            </a:r>
            <a:endParaRPr lang="en-US" dirty="0"/>
          </a:p>
        </p:txBody>
      </p:sp>
      <p:sp>
        <p:nvSpPr>
          <p:cNvPr id="8" name="Content Placeholder 7">
            <a:extLst>
              <a:ext uri="{FF2B5EF4-FFF2-40B4-BE49-F238E27FC236}">
                <a16:creationId xmlns:a16="http://schemas.microsoft.com/office/drawing/2014/main" id="{DE9AD79E-EA44-FD4D-87B8-60319008E27A}"/>
              </a:ext>
            </a:extLst>
          </p:cNvPr>
          <p:cNvSpPr>
            <a:spLocks noGrp="1"/>
          </p:cNvSpPr>
          <p:nvPr>
            <p:ph sz="quarter" idx="4"/>
          </p:nvPr>
        </p:nvSpPr>
        <p:spPr/>
        <p:txBody>
          <a:bodyPr>
            <a:normAutofit/>
          </a:bodyPr>
          <a:lstStyle/>
          <a:p>
            <a:r>
              <a:rPr lang="es-CO" sz="1050" dirty="0"/>
              <a:t>“</a:t>
            </a:r>
            <a:r>
              <a:rPr lang="es-ES" sz="1050" dirty="0"/>
              <a:t>En general creo que todo fue bueno, el tiempo fue justo, de pronto me parecieron un poco innecesarias las clases magistrales en las que se hablaba del proyecto, fueron de poca ayuda para realizar el proyecto final, ya que prácticamente uno hacía lo que quisiera al final, lo que uno se imaginara, entonces los ejemplos que daban en las magistrales no fueron de mucha ayuda.</a:t>
            </a:r>
            <a:r>
              <a:rPr lang="es-CO" sz="1050" dirty="0"/>
              <a:t>”</a:t>
            </a:r>
          </a:p>
          <a:p>
            <a:r>
              <a:rPr lang="es-CO" sz="1050" dirty="0"/>
              <a:t>“”</a:t>
            </a:r>
          </a:p>
          <a:p>
            <a:endParaRPr lang="en-US" sz="1050" dirty="0"/>
          </a:p>
        </p:txBody>
      </p:sp>
    </p:spTree>
    <p:extLst>
      <p:ext uri="{BB962C8B-B14F-4D97-AF65-F5344CB8AC3E}">
        <p14:creationId xmlns:p14="http://schemas.microsoft.com/office/powerpoint/2010/main" val="90815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940212-D62D-B92E-1C85-B44BCA6209B5}"/>
              </a:ext>
            </a:extLst>
          </p:cNvPr>
          <p:cNvSpPr>
            <a:spLocks noGrp="1"/>
          </p:cNvSpPr>
          <p:nvPr>
            <p:ph type="title"/>
          </p:nvPr>
        </p:nvSpPr>
        <p:spPr/>
        <p:txBody>
          <a:bodyPr/>
          <a:lstStyle/>
          <a:p>
            <a:r>
              <a:rPr lang="es-CO" dirty="0"/>
              <a:t>Experiencia Social</a:t>
            </a:r>
            <a:endParaRPr lang="en-US" dirty="0"/>
          </a:p>
        </p:txBody>
      </p:sp>
      <p:sp>
        <p:nvSpPr>
          <p:cNvPr id="5" name="Text Placeholder 4">
            <a:extLst>
              <a:ext uri="{FF2B5EF4-FFF2-40B4-BE49-F238E27FC236}">
                <a16:creationId xmlns:a16="http://schemas.microsoft.com/office/drawing/2014/main" id="{BF40797F-D7B1-9FC6-F2D3-73711953D7D1}"/>
              </a:ext>
            </a:extLst>
          </p:cNvPr>
          <p:cNvSpPr>
            <a:spLocks noGrp="1"/>
          </p:cNvSpPr>
          <p:nvPr>
            <p:ph type="body" idx="1"/>
          </p:nvPr>
        </p:nvSpPr>
        <p:spPr/>
        <p:txBody>
          <a:bodyPr/>
          <a:lstStyle/>
          <a:p>
            <a:r>
              <a:rPr lang="en-US" dirty="0" err="1"/>
              <a:t>Negativos</a:t>
            </a:r>
            <a:r>
              <a:rPr lang="en-US" dirty="0"/>
              <a:t> (Gran </a:t>
            </a:r>
            <a:r>
              <a:rPr lang="en-US" dirty="0" err="1"/>
              <a:t>Minoría</a:t>
            </a:r>
            <a:r>
              <a:rPr lang="es-CO" dirty="0"/>
              <a:t>)</a:t>
            </a:r>
            <a:endParaRPr lang="en-US" dirty="0"/>
          </a:p>
        </p:txBody>
      </p:sp>
      <p:sp>
        <p:nvSpPr>
          <p:cNvPr id="6" name="Content Placeholder 5">
            <a:extLst>
              <a:ext uri="{FF2B5EF4-FFF2-40B4-BE49-F238E27FC236}">
                <a16:creationId xmlns:a16="http://schemas.microsoft.com/office/drawing/2014/main" id="{2D64B853-5107-20B0-F748-3D7BAED26FAA}"/>
              </a:ext>
            </a:extLst>
          </p:cNvPr>
          <p:cNvSpPr>
            <a:spLocks noGrp="1"/>
          </p:cNvSpPr>
          <p:nvPr>
            <p:ph sz="half" idx="2"/>
          </p:nvPr>
        </p:nvSpPr>
        <p:spPr/>
        <p:txBody>
          <a:bodyPr>
            <a:normAutofit fontScale="92500" lnSpcReduction="20000"/>
          </a:bodyPr>
          <a:lstStyle/>
          <a:p>
            <a:r>
              <a:rPr lang="es-CO" dirty="0"/>
              <a:t>- “</a:t>
            </a:r>
            <a:r>
              <a:rPr lang="es-ES" dirty="0"/>
              <a:t>siento que deberían intentar juntar a alumnos del mismo colegio ya que para algunos no es fácil socializar demasiado con personas nuevas, y por lo tanto seria mejor que se pudiera estar con alguien que conoces</a:t>
            </a:r>
            <a:r>
              <a:rPr lang="es-CO" dirty="0"/>
              <a:t>”[!]</a:t>
            </a:r>
          </a:p>
          <a:p>
            <a:r>
              <a:rPr lang="es-ES" dirty="0"/>
              <a:t>“Más socialización entre el grupo”</a:t>
            </a:r>
          </a:p>
          <a:p>
            <a:r>
              <a:rPr lang="es-ES" dirty="0"/>
              <a:t>“Realmente focalizar la </a:t>
            </a:r>
            <a:r>
              <a:rPr lang="es-ES" dirty="0" err="1"/>
              <a:t>union</a:t>
            </a:r>
            <a:r>
              <a:rPr lang="es-ES" dirty="0"/>
              <a:t>, es muy importante ya que a lo largo del curso muchas veces vi que las personas eran demasiado individuales con sus aprendizajes algunos nos toma mas tiempo y dedicación”</a:t>
            </a:r>
            <a:endParaRPr lang="en-US" dirty="0"/>
          </a:p>
        </p:txBody>
      </p:sp>
      <p:sp>
        <p:nvSpPr>
          <p:cNvPr id="7" name="Text Placeholder 6">
            <a:extLst>
              <a:ext uri="{FF2B5EF4-FFF2-40B4-BE49-F238E27FC236}">
                <a16:creationId xmlns:a16="http://schemas.microsoft.com/office/drawing/2014/main" id="{5971D147-8160-D121-E0E9-74166269E431}"/>
              </a:ext>
            </a:extLst>
          </p:cNvPr>
          <p:cNvSpPr>
            <a:spLocks noGrp="1"/>
          </p:cNvSpPr>
          <p:nvPr>
            <p:ph type="body" sz="quarter" idx="3"/>
          </p:nvPr>
        </p:nvSpPr>
        <p:spPr/>
        <p:txBody>
          <a:bodyPr/>
          <a:lstStyle/>
          <a:p>
            <a:r>
              <a:rPr lang="es-CO" dirty="0"/>
              <a:t>Positivos (GRAN Mayoría)</a:t>
            </a:r>
            <a:endParaRPr lang="en-US" dirty="0"/>
          </a:p>
        </p:txBody>
      </p:sp>
      <p:sp>
        <p:nvSpPr>
          <p:cNvPr id="8" name="Content Placeholder 7">
            <a:extLst>
              <a:ext uri="{FF2B5EF4-FFF2-40B4-BE49-F238E27FC236}">
                <a16:creationId xmlns:a16="http://schemas.microsoft.com/office/drawing/2014/main" id="{DE9AD79E-EA44-FD4D-87B8-60319008E27A}"/>
              </a:ext>
            </a:extLst>
          </p:cNvPr>
          <p:cNvSpPr>
            <a:spLocks noGrp="1"/>
          </p:cNvSpPr>
          <p:nvPr>
            <p:ph sz="quarter" idx="4"/>
          </p:nvPr>
        </p:nvSpPr>
        <p:spPr/>
        <p:txBody>
          <a:bodyPr>
            <a:normAutofit fontScale="92500" lnSpcReduction="20000"/>
          </a:bodyPr>
          <a:lstStyle/>
          <a:p>
            <a:r>
              <a:rPr lang="es-CO" dirty="0"/>
              <a:t>“</a:t>
            </a:r>
            <a:r>
              <a:rPr lang="es-ES" dirty="0"/>
              <a:t>La verdad mi experiencia fue muy buena, aprendí nuevas cosas y conocí nuevas personas. </a:t>
            </a:r>
            <a:r>
              <a:rPr lang="es-CO" dirty="0"/>
              <a:t>”</a:t>
            </a:r>
          </a:p>
          <a:p>
            <a:r>
              <a:rPr lang="es-CO" dirty="0"/>
              <a:t>“</a:t>
            </a:r>
            <a:r>
              <a:rPr lang="es-ES" dirty="0"/>
              <a:t>es una experiencia muy grata para aprender a programar y conocer nuevas personas</a:t>
            </a:r>
            <a:r>
              <a:rPr lang="es-CO" dirty="0"/>
              <a:t>”</a:t>
            </a:r>
          </a:p>
          <a:p>
            <a:r>
              <a:rPr lang="es-CO" dirty="0"/>
              <a:t>“Trabajo en equipo”</a:t>
            </a:r>
            <a:endParaRPr lang="en-US" dirty="0"/>
          </a:p>
        </p:txBody>
      </p:sp>
    </p:spTree>
    <p:extLst>
      <p:ext uri="{BB962C8B-B14F-4D97-AF65-F5344CB8AC3E}">
        <p14:creationId xmlns:p14="http://schemas.microsoft.com/office/powerpoint/2010/main" val="1278883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93C4-2DAC-94B7-0778-78F7F412A1BC}"/>
              </a:ext>
            </a:extLst>
          </p:cNvPr>
          <p:cNvSpPr>
            <a:spLocks noGrp="1"/>
          </p:cNvSpPr>
          <p:nvPr>
            <p:ph type="title"/>
          </p:nvPr>
        </p:nvSpPr>
        <p:spPr/>
        <p:txBody>
          <a:bodyPr/>
          <a:lstStyle/>
          <a:p>
            <a:r>
              <a:rPr lang="es-CO" dirty="0"/>
              <a:t>Presentación</a:t>
            </a:r>
            <a:endParaRPr lang="en-US" dirty="0"/>
          </a:p>
        </p:txBody>
      </p:sp>
      <p:sp>
        <p:nvSpPr>
          <p:cNvPr id="3" name="Text Placeholder 2">
            <a:extLst>
              <a:ext uri="{FF2B5EF4-FFF2-40B4-BE49-F238E27FC236}">
                <a16:creationId xmlns:a16="http://schemas.microsoft.com/office/drawing/2014/main" id="{AB1D7483-E259-FF6F-05CB-D54C4EFFCE33}"/>
              </a:ext>
            </a:extLst>
          </p:cNvPr>
          <p:cNvSpPr>
            <a:spLocks noGrp="1"/>
          </p:cNvSpPr>
          <p:nvPr>
            <p:ph type="body" idx="1"/>
          </p:nvPr>
        </p:nvSpPr>
        <p:spPr/>
        <p:txBody>
          <a:bodyPr/>
          <a:lstStyle/>
          <a:p>
            <a:r>
              <a:rPr lang="es-CO" dirty="0"/>
              <a:t>Positivo</a:t>
            </a:r>
            <a:endParaRPr lang="en-US" dirty="0"/>
          </a:p>
        </p:txBody>
      </p:sp>
      <p:sp>
        <p:nvSpPr>
          <p:cNvPr id="4" name="Content Placeholder 3">
            <a:extLst>
              <a:ext uri="{FF2B5EF4-FFF2-40B4-BE49-F238E27FC236}">
                <a16:creationId xmlns:a16="http://schemas.microsoft.com/office/drawing/2014/main" id="{49B4DD63-DD76-3719-85AE-831E2A8F9D02}"/>
              </a:ext>
            </a:extLst>
          </p:cNvPr>
          <p:cNvSpPr>
            <a:spLocks noGrp="1"/>
          </p:cNvSpPr>
          <p:nvPr>
            <p:ph sz="half" idx="2"/>
          </p:nvPr>
        </p:nvSpPr>
        <p:spPr/>
        <p:txBody>
          <a:bodyPr/>
          <a:lstStyle/>
          <a:p>
            <a:r>
              <a:rPr lang="es-CO" dirty="0"/>
              <a:t>“</a:t>
            </a:r>
            <a:r>
              <a:rPr lang="es-ES" dirty="0"/>
              <a:t>Buenas explicaciones y buen uso de las presentaciones </a:t>
            </a:r>
            <a:r>
              <a:rPr lang="es-CO" dirty="0"/>
              <a:t>”</a:t>
            </a:r>
          </a:p>
          <a:p>
            <a:r>
              <a:rPr lang="es-CO" dirty="0"/>
              <a:t>“</a:t>
            </a:r>
            <a:r>
              <a:rPr lang="es-ES" dirty="0"/>
              <a:t>Es muy entendible, logre conseguir mucho conocimiento de estas clases.</a:t>
            </a:r>
            <a:r>
              <a:rPr lang="es-CO" dirty="0"/>
              <a:t>”</a:t>
            </a:r>
            <a:endParaRPr lang="en-US" dirty="0"/>
          </a:p>
          <a:p>
            <a:r>
              <a:rPr lang="en-US" dirty="0"/>
              <a:t>“</a:t>
            </a:r>
            <a:r>
              <a:rPr lang="es-ES" dirty="0"/>
              <a:t>Los regalos y premios por participación</a:t>
            </a:r>
            <a:r>
              <a:rPr lang="en-US" dirty="0"/>
              <a:t>”</a:t>
            </a:r>
            <a:endParaRPr lang="es-CO" dirty="0"/>
          </a:p>
        </p:txBody>
      </p:sp>
      <p:sp>
        <p:nvSpPr>
          <p:cNvPr id="5" name="Text Placeholder 4">
            <a:extLst>
              <a:ext uri="{FF2B5EF4-FFF2-40B4-BE49-F238E27FC236}">
                <a16:creationId xmlns:a16="http://schemas.microsoft.com/office/drawing/2014/main" id="{A0AC045A-D694-D80B-C125-8483710E99AD}"/>
              </a:ext>
            </a:extLst>
          </p:cNvPr>
          <p:cNvSpPr>
            <a:spLocks noGrp="1"/>
          </p:cNvSpPr>
          <p:nvPr>
            <p:ph type="body" sz="quarter" idx="3"/>
          </p:nvPr>
        </p:nvSpPr>
        <p:spPr/>
        <p:txBody>
          <a:bodyPr/>
          <a:lstStyle/>
          <a:p>
            <a:r>
              <a:rPr lang="es-CO" dirty="0"/>
              <a:t>Negativo</a:t>
            </a:r>
            <a:endParaRPr lang="en-US" dirty="0"/>
          </a:p>
        </p:txBody>
      </p:sp>
      <p:sp>
        <p:nvSpPr>
          <p:cNvPr id="6" name="Content Placeholder 5">
            <a:extLst>
              <a:ext uri="{FF2B5EF4-FFF2-40B4-BE49-F238E27FC236}">
                <a16:creationId xmlns:a16="http://schemas.microsoft.com/office/drawing/2014/main" id="{5AF4AA83-480F-B6FF-3556-2828A83AB0CA}"/>
              </a:ext>
            </a:extLst>
          </p:cNvPr>
          <p:cNvSpPr>
            <a:spLocks noGrp="1"/>
          </p:cNvSpPr>
          <p:nvPr>
            <p:ph sz="quarter" idx="4"/>
          </p:nvPr>
        </p:nvSpPr>
        <p:spPr/>
        <p:txBody>
          <a:bodyPr/>
          <a:lstStyle/>
          <a:p>
            <a:r>
              <a:rPr lang="es-CO" dirty="0"/>
              <a:t>“</a:t>
            </a:r>
            <a:r>
              <a:rPr lang="es-ES" dirty="0"/>
              <a:t>Principalmente los descansos estiramientos y </a:t>
            </a:r>
            <a:r>
              <a:rPr lang="es-ES" dirty="0" err="1"/>
              <a:t>demas</a:t>
            </a:r>
            <a:r>
              <a:rPr lang="es-ES" dirty="0"/>
              <a:t> ya que al ser a primeras horas llegas con sueño o algo dormido</a:t>
            </a:r>
            <a:r>
              <a:rPr lang="es-CO" dirty="0"/>
              <a:t>”</a:t>
            </a:r>
          </a:p>
          <a:p>
            <a:r>
              <a:rPr lang="es-CO" dirty="0"/>
              <a:t>“</a:t>
            </a:r>
            <a:r>
              <a:rPr lang="es-ES" dirty="0"/>
              <a:t>que se pueda trabajar mientras explican para poder entender mejor los constes</a:t>
            </a:r>
            <a:r>
              <a:rPr lang="es-CO" dirty="0"/>
              <a:t>”</a:t>
            </a:r>
          </a:p>
          <a:p>
            <a:r>
              <a:rPr lang="es-CO" dirty="0"/>
              <a:t>“</a:t>
            </a:r>
            <a:r>
              <a:rPr lang="es-ES" dirty="0"/>
              <a:t>ir más lento, porque a veces era mucha información en poco tiempo.</a:t>
            </a:r>
            <a:r>
              <a:rPr lang="es-CO" dirty="0"/>
              <a:t>”</a:t>
            </a:r>
            <a:endParaRPr lang="en-US" dirty="0"/>
          </a:p>
        </p:txBody>
      </p:sp>
    </p:spTree>
    <p:extLst>
      <p:ext uri="{BB962C8B-B14F-4D97-AF65-F5344CB8AC3E}">
        <p14:creationId xmlns:p14="http://schemas.microsoft.com/office/powerpoint/2010/main" val="1466780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3386C-4CA1-2C64-270C-EEA841E474B8}"/>
              </a:ext>
            </a:extLst>
          </p:cNvPr>
          <p:cNvSpPr>
            <a:spLocks noGrp="1"/>
          </p:cNvSpPr>
          <p:nvPr>
            <p:ph type="title"/>
          </p:nvPr>
        </p:nvSpPr>
        <p:spPr/>
        <p:txBody>
          <a:bodyPr/>
          <a:lstStyle/>
          <a:p>
            <a:r>
              <a:rPr lang="es-CO" dirty="0"/>
              <a:t>Contenido</a:t>
            </a:r>
            <a:endParaRPr lang="en-US" dirty="0"/>
          </a:p>
        </p:txBody>
      </p:sp>
      <p:sp>
        <p:nvSpPr>
          <p:cNvPr id="3" name="Text Placeholder 2">
            <a:extLst>
              <a:ext uri="{FF2B5EF4-FFF2-40B4-BE49-F238E27FC236}">
                <a16:creationId xmlns:a16="http://schemas.microsoft.com/office/drawing/2014/main" id="{253AC2B4-5A6A-D9A4-C89A-A45CF69E849E}"/>
              </a:ext>
            </a:extLst>
          </p:cNvPr>
          <p:cNvSpPr>
            <a:spLocks noGrp="1"/>
          </p:cNvSpPr>
          <p:nvPr>
            <p:ph type="body" idx="1"/>
          </p:nvPr>
        </p:nvSpPr>
        <p:spPr/>
        <p:txBody>
          <a:bodyPr/>
          <a:lstStyle/>
          <a:p>
            <a:r>
              <a:rPr lang="en-US" dirty="0" err="1"/>
              <a:t>Negativos</a:t>
            </a:r>
            <a:endParaRPr lang="en-US" dirty="0"/>
          </a:p>
        </p:txBody>
      </p:sp>
      <p:sp>
        <p:nvSpPr>
          <p:cNvPr id="4" name="Content Placeholder 3">
            <a:extLst>
              <a:ext uri="{FF2B5EF4-FFF2-40B4-BE49-F238E27FC236}">
                <a16:creationId xmlns:a16="http://schemas.microsoft.com/office/drawing/2014/main" id="{006C2BB9-F4E6-6542-9439-BD6F10CDEF86}"/>
              </a:ext>
            </a:extLst>
          </p:cNvPr>
          <p:cNvSpPr>
            <a:spLocks noGrp="1"/>
          </p:cNvSpPr>
          <p:nvPr>
            <p:ph sz="half" idx="2"/>
          </p:nvPr>
        </p:nvSpPr>
        <p:spPr/>
        <p:txBody>
          <a:bodyPr/>
          <a:lstStyle/>
          <a:p>
            <a:r>
              <a:rPr lang="es-CO" dirty="0"/>
              <a:t>“</a:t>
            </a:r>
            <a:r>
              <a:rPr lang="es-ES" dirty="0"/>
              <a:t>mejorar el entorno de desarrollo </a:t>
            </a:r>
            <a:r>
              <a:rPr lang="es-ES" dirty="0" err="1"/>
              <a:t>enfocandose</a:t>
            </a:r>
            <a:r>
              <a:rPr lang="es-ES" dirty="0"/>
              <a:t> en brindarnos más </a:t>
            </a:r>
            <a:r>
              <a:rPr lang="es-ES" dirty="0" err="1"/>
              <a:t>librerias</a:t>
            </a:r>
            <a:r>
              <a:rPr lang="es-CO" dirty="0"/>
              <a:t>”</a:t>
            </a:r>
          </a:p>
          <a:p>
            <a:r>
              <a:rPr lang="es-CO" dirty="0"/>
              <a:t>“</a:t>
            </a:r>
            <a:r>
              <a:rPr lang="es-ES" dirty="0"/>
              <a:t>Actividades más complejas o difíciles</a:t>
            </a:r>
            <a:r>
              <a:rPr lang="es-CO" dirty="0"/>
              <a:t>”</a:t>
            </a:r>
          </a:p>
          <a:p>
            <a:r>
              <a:rPr lang="es-CO" dirty="0"/>
              <a:t>“</a:t>
            </a:r>
            <a:r>
              <a:rPr lang="es-ES" dirty="0"/>
              <a:t>que los temas se vean un poco mas a fondo y no tan </a:t>
            </a:r>
            <a:r>
              <a:rPr lang="es-ES" dirty="0" err="1"/>
              <a:t>superfcial</a:t>
            </a:r>
            <a:r>
              <a:rPr lang="es-CO" dirty="0"/>
              <a:t>”</a:t>
            </a:r>
          </a:p>
          <a:p>
            <a:r>
              <a:rPr lang="es-CO" dirty="0"/>
              <a:t>“</a:t>
            </a:r>
            <a:r>
              <a:rPr lang="es-ES" dirty="0"/>
              <a:t>Menos charlas de sponsors. No fueron de mucho alcance.”</a:t>
            </a:r>
            <a:endParaRPr lang="es-CO" dirty="0"/>
          </a:p>
          <a:p>
            <a:endParaRPr lang="en-US" dirty="0"/>
          </a:p>
        </p:txBody>
      </p:sp>
      <p:sp>
        <p:nvSpPr>
          <p:cNvPr id="5" name="Text Placeholder 4">
            <a:extLst>
              <a:ext uri="{FF2B5EF4-FFF2-40B4-BE49-F238E27FC236}">
                <a16:creationId xmlns:a16="http://schemas.microsoft.com/office/drawing/2014/main" id="{AA21CD84-8EC7-BE21-9D2D-4D8036DECD1E}"/>
              </a:ext>
            </a:extLst>
          </p:cNvPr>
          <p:cNvSpPr>
            <a:spLocks noGrp="1"/>
          </p:cNvSpPr>
          <p:nvPr>
            <p:ph type="body" sz="quarter" idx="3"/>
          </p:nvPr>
        </p:nvSpPr>
        <p:spPr/>
        <p:txBody>
          <a:bodyPr/>
          <a:lstStyle/>
          <a:p>
            <a:r>
              <a:rPr lang="es-CO" dirty="0"/>
              <a:t>Positivos</a:t>
            </a:r>
            <a:endParaRPr lang="en-US" dirty="0"/>
          </a:p>
        </p:txBody>
      </p:sp>
      <p:sp>
        <p:nvSpPr>
          <p:cNvPr id="6" name="Content Placeholder 5">
            <a:extLst>
              <a:ext uri="{FF2B5EF4-FFF2-40B4-BE49-F238E27FC236}">
                <a16:creationId xmlns:a16="http://schemas.microsoft.com/office/drawing/2014/main" id="{130845F1-B296-3F2E-E742-2407F7A6BC4E}"/>
              </a:ext>
            </a:extLst>
          </p:cNvPr>
          <p:cNvSpPr>
            <a:spLocks noGrp="1"/>
          </p:cNvSpPr>
          <p:nvPr>
            <p:ph sz="quarter" idx="4"/>
          </p:nvPr>
        </p:nvSpPr>
        <p:spPr/>
        <p:txBody>
          <a:bodyPr/>
          <a:lstStyle/>
          <a:p>
            <a:r>
              <a:rPr lang="es-CO" dirty="0"/>
              <a:t>“</a:t>
            </a:r>
            <a:r>
              <a:rPr lang="es-ES" dirty="0"/>
              <a:t>Que le sigan metiendo ganas porque es un proyecto muy exitoso donde la gran mayoría de estudiantes se interesan por los temas</a:t>
            </a:r>
            <a:r>
              <a:rPr lang="es-CO" dirty="0"/>
              <a:t>”</a:t>
            </a:r>
          </a:p>
        </p:txBody>
      </p:sp>
    </p:spTree>
    <p:extLst>
      <p:ext uri="{BB962C8B-B14F-4D97-AF65-F5344CB8AC3E}">
        <p14:creationId xmlns:p14="http://schemas.microsoft.com/office/powerpoint/2010/main" val="764489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B3AE-5345-19E6-E2EA-8D3E906852B6}"/>
              </a:ext>
            </a:extLst>
          </p:cNvPr>
          <p:cNvSpPr>
            <a:spLocks noGrp="1"/>
          </p:cNvSpPr>
          <p:nvPr>
            <p:ph type="title"/>
          </p:nvPr>
        </p:nvSpPr>
        <p:spPr/>
        <p:txBody>
          <a:bodyPr/>
          <a:lstStyle/>
          <a:p>
            <a:r>
              <a:rPr lang="es-CO" dirty="0"/>
              <a:t>“Nada”</a:t>
            </a:r>
            <a:endParaRPr lang="en-US" dirty="0"/>
          </a:p>
        </p:txBody>
      </p:sp>
      <p:sp>
        <p:nvSpPr>
          <p:cNvPr id="3" name="Text Placeholder 2">
            <a:extLst>
              <a:ext uri="{FF2B5EF4-FFF2-40B4-BE49-F238E27FC236}">
                <a16:creationId xmlns:a16="http://schemas.microsoft.com/office/drawing/2014/main" id="{94E330CF-756B-50C5-91EC-D998B331E265}"/>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827B6741-200B-CD01-E931-F41B02BEBD57}"/>
              </a:ext>
            </a:extLst>
          </p:cNvPr>
          <p:cNvSpPr>
            <a:spLocks noGrp="1"/>
          </p:cNvSpPr>
          <p:nvPr>
            <p:ph sz="half" idx="2"/>
          </p:nvPr>
        </p:nvSpPr>
        <p:spPr/>
        <p:txBody>
          <a:bodyPr/>
          <a:lstStyle/>
          <a:p>
            <a:r>
              <a:rPr lang="es-CO" dirty="0"/>
              <a:t>“nada los amo</a:t>
            </a:r>
            <a:r>
              <a:rPr lang="en-US" dirty="0"/>
              <a:t>”</a:t>
            </a:r>
          </a:p>
          <a:p>
            <a:r>
              <a:rPr lang="en-US" dirty="0"/>
              <a:t>“nada :)”</a:t>
            </a:r>
          </a:p>
          <a:p>
            <a:r>
              <a:rPr lang="en-US" dirty="0"/>
              <a:t>“</a:t>
            </a:r>
            <a:r>
              <a:rPr lang="en-US" dirty="0" err="1"/>
              <a:t>ninguna</a:t>
            </a:r>
            <a:r>
              <a:rPr lang="en-US" dirty="0"/>
              <a:t>”</a:t>
            </a:r>
          </a:p>
          <a:p>
            <a:r>
              <a:rPr lang="en-US" dirty="0"/>
              <a:t>“no, </a:t>
            </a:r>
            <a:r>
              <a:rPr lang="en-US" dirty="0" err="1"/>
              <a:t>ninguna</a:t>
            </a:r>
            <a:r>
              <a:rPr lang="en-US" dirty="0"/>
              <a:t>”</a:t>
            </a:r>
          </a:p>
          <a:p>
            <a:r>
              <a:rPr lang="en-US" dirty="0"/>
              <a:t>“No </a:t>
            </a:r>
            <a:r>
              <a:rPr lang="en-US" dirty="0" err="1"/>
              <a:t>tengo</a:t>
            </a:r>
            <a:r>
              <a:rPr lang="en-US" dirty="0"/>
              <a:t> </a:t>
            </a:r>
            <a:r>
              <a:rPr lang="en-US" dirty="0" err="1"/>
              <a:t>ninguna</a:t>
            </a:r>
            <a:r>
              <a:rPr lang="en-US" dirty="0"/>
              <a:t> </a:t>
            </a:r>
            <a:r>
              <a:rPr lang="en-US" dirty="0" err="1"/>
              <a:t>sugerencia</a:t>
            </a:r>
            <a:r>
              <a:rPr lang="en-US" dirty="0"/>
              <a:t>”</a:t>
            </a:r>
          </a:p>
          <a:p>
            <a:r>
              <a:rPr lang="en-US" dirty="0"/>
              <a:t>“No hay </a:t>
            </a:r>
            <a:r>
              <a:rPr lang="en-US" dirty="0" err="1"/>
              <a:t>ninguna</a:t>
            </a:r>
            <a:r>
              <a:rPr lang="en-US" dirty="0"/>
              <a:t> </a:t>
            </a:r>
            <a:r>
              <a:rPr lang="en-US" dirty="0" err="1"/>
              <a:t>sugerencia</a:t>
            </a:r>
            <a:r>
              <a:rPr lang="en-US" dirty="0"/>
              <a:t>.”</a:t>
            </a:r>
          </a:p>
        </p:txBody>
      </p:sp>
      <p:sp>
        <p:nvSpPr>
          <p:cNvPr id="5" name="Text Placeholder 4">
            <a:extLst>
              <a:ext uri="{FF2B5EF4-FFF2-40B4-BE49-F238E27FC236}">
                <a16:creationId xmlns:a16="http://schemas.microsoft.com/office/drawing/2014/main" id="{785672F2-CE20-FA4E-B54B-F729E1C112EE}"/>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058BFD7F-C2B5-5A02-0E91-1B6347DCD711}"/>
              </a:ext>
            </a:extLst>
          </p:cNvPr>
          <p:cNvSpPr>
            <a:spLocks noGrp="1"/>
          </p:cNvSpPr>
          <p:nvPr>
            <p:ph sz="quarter" idx="4"/>
          </p:nvPr>
        </p:nvSpPr>
        <p:spPr/>
        <p:txBody>
          <a:bodyPr/>
          <a:lstStyle/>
          <a:p>
            <a:r>
              <a:rPr lang="es-CO" dirty="0"/>
              <a:t>“no se”</a:t>
            </a:r>
          </a:p>
          <a:p>
            <a:endParaRPr lang="en-US" dirty="0"/>
          </a:p>
        </p:txBody>
      </p:sp>
    </p:spTree>
    <p:extLst>
      <p:ext uri="{BB962C8B-B14F-4D97-AF65-F5344CB8AC3E}">
        <p14:creationId xmlns:p14="http://schemas.microsoft.com/office/powerpoint/2010/main" val="1672454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5760720" y="585216"/>
            <a:ext cx="5276088" cy="2276856"/>
          </a:xfrm>
        </p:spPr>
        <p:txBody>
          <a:bodyPr/>
          <a:lstStyle/>
          <a:p>
            <a:r>
              <a:rPr lang="en-US" dirty="0"/>
              <a:t>Thank you</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a:xfrm>
            <a:off x="8610600" y="201168"/>
            <a:ext cx="2743200" cy="365125"/>
          </a:xfrm>
        </p:spPr>
        <p:txBody>
          <a:bodyPr/>
          <a:lstStyle/>
          <a:p>
            <a:fld id="{D8DA9DAA-006C-4F4B-980E-E3DF019B24E2}" type="slidenum">
              <a:rPr lang="en-US" smtClean="0"/>
              <a:pPr/>
              <a:t>7</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a:xfrm rot="16200000">
            <a:off x="-548640" y="1938528"/>
            <a:ext cx="2788920" cy="365125"/>
          </a:xfrm>
        </p:spPr>
        <p:txBody>
          <a:bodyPr/>
          <a:lstStyle/>
          <a:p>
            <a:r>
              <a:rPr lang="en-US" dirty="0"/>
              <a:t>Presentation Title</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a:xfrm>
            <a:off x="1777111" y="407499"/>
            <a:ext cx="1952279" cy="1952279"/>
          </a:xfrm>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a:xfrm>
            <a:off x="3528345" y="1972581"/>
            <a:ext cx="2290065" cy="2273502"/>
          </a:xfrm>
        </p:spPr>
      </p:pic>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a:xfrm>
            <a:off x="1092905" y="4018982"/>
            <a:ext cx="3854161" cy="2839018"/>
          </a:xfrm>
        </p:spPr>
      </p:pic>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a:xfrm>
            <a:off x="5760720" y="3127248"/>
            <a:ext cx="5276088" cy="1124712"/>
          </a:xfrm>
        </p:spPr>
        <p:txBody>
          <a:bodyPr/>
          <a:lstStyle/>
          <a:p>
            <a:r>
              <a:rPr lang="en-US" dirty="0"/>
              <a:t>Presenter name</a:t>
            </a:r>
          </a:p>
          <a:p>
            <a:r>
              <a:rPr lang="en-US" dirty="0"/>
              <a:t>Email address</a:t>
            </a:r>
          </a:p>
          <a:p>
            <a:r>
              <a:rPr lang="en-US" dirty="0"/>
              <a:t>Website</a:t>
            </a:r>
          </a:p>
          <a:p>
            <a:endParaRPr lang="en-US" dirty="0"/>
          </a:p>
        </p:txBody>
      </p:sp>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a:xfrm>
            <a:off x="5579539" y="4386312"/>
            <a:ext cx="3119293" cy="2462810"/>
          </a:xfrm>
        </p:spPr>
      </p:pic>
    </p:spTree>
    <p:extLst>
      <p:ext uri="{BB962C8B-B14F-4D97-AF65-F5344CB8AC3E}">
        <p14:creationId xmlns:p14="http://schemas.microsoft.com/office/powerpoint/2010/main" val="927313156"/>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EF_V6" id="{B99EEC42-D414-4987-8414-5C338F56E426}" vid="{1FF68F6C-85E3-4376-BFA9-1F6778914A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69D2E8-20DE-4F32-923E-07859F820D7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6331494-2B4C-4D3C-A5D2-BA1DC99CD22C}">
  <ds:schemaRefs>
    <ds:schemaRef ds:uri="http://schemas.microsoft.com/sharepoint/v3/contenttype/forms"/>
  </ds:schemaRefs>
</ds:datastoreItem>
</file>

<file path=customXml/itemProps3.xml><?xml version="1.0" encoding="utf-8"?>
<ds:datastoreItem xmlns:ds="http://schemas.openxmlformats.org/officeDocument/2006/customXml" ds:itemID="{59275799-781E-48CE-9F54-0C35EC7B47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{1303AB5F-85C7-4508-85F5-E71306F1DBBE}tf89338750_win32</Template>
  <TotalTime>168</TotalTime>
  <Words>480</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Univers</vt:lpstr>
      <vt:lpstr>GradientUnivers</vt:lpstr>
      <vt:lpstr>Ideas plasmadas en la encuesta</vt:lpstr>
      <vt:lpstr>Tiempo (Proyecto Final)</vt:lpstr>
      <vt:lpstr>Experiencia Social</vt:lpstr>
      <vt:lpstr>Presentación</vt:lpstr>
      <vt:lpstr>Contenido</vt:lpstr>
      <vt:lpstr>“Nada”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Ideas plasmadas en la encuesta</dc:title>
  <dc:creator>Jaime Andres Torres Bermejo</dc:creator>
  <cp:lastModifiedBy>Jaime Andres Torres Bermejo</cp:lastModifiedBy>
  <cp:revision>1</cp:revision>
  <dcterms:created xsi:type="dcterms:W3CDTF">2023-10-13T01:40:12Z</dcterms:created>
  <dcterms:modified xsi:type="dcterms:W3CDTF">2023-10-13T04:28:19Z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