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_rels/item3.xml.rels" ContentType="application/vnd.openxmlformats-package.relationships+xml"/>
  <Override PartName="/customXml/_rels/item1.xml.rels" ContentType="application/vnd.openxmlformats-package.relationships+xml"/>
  <Override PartName="/customXml/_rels/item2.xml.rels" ContentType="application/vnd.openxmlformats-package.relationships+xml"/>
  <Override PartName="/customXml/itemProps1.xml" ContentType="application/vnd.openxmlformats-officedocument.customXmlProperties+xml"/>
  <Override PartName="/customXml/itemProps3.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item1.xml" ContentType="application/xml"/>
  <Override PartName="/customXml/item3.xml" ContentType="application/xml"/>
  <Override PartName="/docMetadata/LabelInfo.xml" ContentType="application/xml"/>
  <Override PartName="/_rels/.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8.xml.rels" ContentType="application/vnd.openxmlformats-package.relationships+xml"/>
  <Override PartName="/ppt/slideLayouts/_rels/slideLayout36.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35.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33.xml" ContentType="application/vnd.openxmlformats-officedocument.presentationml.slideLayout+xml"/>
  <Override PartName="/ppt/slideLayouts/slideLayout28.xml" ContentType="application/vnd.openxmlformats-officedocument.presentationml.slideLayout+xml"/>
  <Override PartName="/ppt/slideLayouts/slideLayout34.xml" ContentType="application/vnd.openxmlformats-officedocument.presentationml.slideLayout+xml"/>
  <Override PartName="/ppt/slideLayouts/slideLayout29.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7.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microsoft.com/office/2020/02/relationships/classificationlabels" Target="docMetadata/LabelInfo.xml"/><Relationship Id="rId8"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29" name="PlaceHolder 2"/>
          <p:cNvSpPr>
            <a:spLocks noGrp="1"/>
          </p:cNvSpPr>
          <p:nvPr>
            <p:ph type="body"/>
          </p:nvPr>
        </p:nvSpPr>
        <p:spPr>
          <a:xfrm>
            <a:off x="1776960" y="407520"/>
            <a:ext cx="1951920" cy="930960"/>
          </a:xfrm>
          <a:prstGeom prst="rect">
            <a:avLst/>
          </a:prstGeom>
        </p:spPr>
        <p:txBody>
          <a:bodyPr lIns="0" rIns="0" tIns="0" bIns="0">
            <a:normAutofit/>
          </a:bodyPr>
          <a:p>
            <a:endParaRPr b="0" lang="en-US" sz="2800" spc="-1" strike="noStrike">
              <a:solidFill>
                <a:srgbClr val="000000"/>
              </a:solidFill>
              <a:latin typeface="Univers"/>
            </a:endParaRPr>
          </a:p>
        </p:txBody>
      </p:sp>
      <p:sp>
        <p:nvSpPr>
          <p:cNvPr id="30" name="PlaceHolder 3"/>
          <p:cNvSpPr>
            <a:spLocks noGrp="1"/>
          </p:cNvSpPr>
          <p:nvPr>
            <p:ph type="body"/>
          </p:nvPr>
        </p:nvSpPr>
        <p:spPr>
          <a:xfrm>
            <a:off x="1776960" y="1427400"/>
            <a:ext cx="1951920" cy="930960"/>
          </a:xfrm>
          <a:prstGeom prst="rect">
            <a:avLst/>
          </a:prstGeom>
        </p:spPr>
        <p:txBody>
          <a:bodyPr lIns="0" rIns="0" tIns="0" bIns="0">
            <a:normAutofit/>
          </a:bodyPr>
          <a:p>
            <a:endParaRPr b="0" lang="en-US" sz="2800" spc="-1" strike="noStrike">
              <a:solidFill>
                <a:srgbClr val="000000"/>
              </a:solidFill>
              <a:latin typeface="Univer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32" name="PlaceHolder 2"/>
          <p:cNvSpPr>
            <a:spLocks noGrp="1"/>
          </p:cNvSpPr>
          <p:nvPr>
            <p:ph type="body"/>
          </p:nvPr>
        </p:nvSpPr>
        <p:spPr>
          <a:xfrm>
            <a:off x="1776960" y="40752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
        <p:nvSpPr>
          <p:cNvPr id="33" name="PlaceHolder 3"/>
          <p:cNvSpPr>
            <a:spLocks noGrp="1"/>
          </p:cNvSpPr>
          <p:nvPr>
            <p:ph type="body"/>
          </p:nvPr>
        </p:nvSpPr>
        <p:spPr>
          <a:xfrm>
            <a:off x="2777040" y="40752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
        <p:nvSpPr>
          <p:cNvPr id="34" name="PlaceHolder 4"/>
          <p:cNvSpPr>
            <a:spLocks noGrp="1"/>
          </p:cNvSpPr>
          <p:nvPr>
            <p:ph type="body"/>
          </p:nvPr>
        </p:nvSpPr>
        <p:spPr>
          <a:xfrm>
            <a:off x="1776960" y="142740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
        <p:nvSpPr>
          <p:cNvPr id="35" name="PlaceHolder 5"/>
          <p:cNvSpPr>
            <a:spLocks noGrp="1"/>
          </p:cNvSpPr>
          <p:nvPr>
            <p:ph type="body"/>
          </p:nvPr>
        </p:nvSpPr>
        <p:spPr>
          <a:xfrm>
            <a:off x="2777040" y="142740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37" name="PlaceHolder 2"/>
          <p:cNvSpPr>
            <a:spLocks noGrp="1"/>
          </p:cNvSpPr>
          <p:nvPr>
            <p:ph type="body"/>
          </p:nvPr>
        </p:nvSpPr>
        <p:spPr>
          <a:xfrm>
            <a:off x="1776960" y="407520"/>
            <a:ext cx="628200" cy="930960"/>
          </a:xfrm>
          <a:prstGeom prst="rect">
            <a:avLst/>
          </a:prstGeom>
        </p:spPr>
        <p:txBody>
          <a:bodyPr lIns="0" rIns="0" tIns="0" bIns="0">
            <a:normAutofit fontScale="7000"/>
          </a:bodyPr>
          <a:p>
            <a:endParaRPr b="0" lang="en-US" sz="2800" spc="-1" strike="noStrike">
              <a:solidFill>
                <a:srgbClr val="000000"/>
              </a:solidFill>
              <a:latin typeface="Univers"/>
            </a:endParaRPr>
          </a:p>
        </p:txBody>
      </p:sp>
      <p:sp>
        <p:nvSpPr>
          <p:cNvPr id="38" name="PlaceHolder 3"/>
          <p:cNvSpPr>
            <a:spLocks noGrp="1"/>
          </p:cNvSpPr>
          <p:nvPr>
            <p:ph type="body"/>
          </p:nvPr>
        </p:nvSpPr>
        <p:spPr>
          <a:xfrm>
            <a:off x="2436840" y="407520"/>
            <a:ext cx="628200" cy="930960"/>
          </a:xfrm>
          <a:prstGeom prst="rect">
            <a:avLst/>
          </a:prstGeom>
        </p:spPr>
        <p:txBody>
          <a:bodyPr lIns="0" rIns="0" tIns="0" bIns="0">
            <a:normAutofit fontScale="7000"/>
          </a:bodyPr>
          <a:p>
            <a:endParaRPr b="0" lang="en-US" sz="2800" spc="-1" strike="noStrike">
              <a:solidFill>
                <a:srgbClr val="000000"/>
              </a:solidFill>
              <a:latin typeface="Univers"/>
            </a:endParaRPr>
          </a:p>
        </p:txBody>
      </p:sp>
      <p:sp>
        <p:nvSpPr>
          <p:cNvPr id="39" name="PlaceHolder 4"/>
          <p:cNvSpPr>
            <a:spLocks noGrp="1"/>
          </p:cNvSpPr>
          <p:nvPr>
            <p:ph type="body"/>
          </p:nvPr>
        </p:nvSpPr>
        <p:spPr>
          <a:xfrm>
            <a:off x="3097080" y="407520"/>
            <a:ext cx="628200" cy="930960"/>
          </a:xfrm>
          <a:prstGeom prst="rect">
            <a:avLst/>
          </a:prstGeom>
        </p:spPr>
        <p:txBody>
          <a:bodyPr lIns="0" rIns="0" tIns="0" bIns="0">
            <a:normAutofit fontScale="7000"/>
          </a:bodyPr>
          <a:p>
            <a:endParaRPr b="0" lang="en-US" sz="2800" spc="-1" strike="noStrike">
              <a:solidFill>
                <a:srgbClr val="000000"/>
              </a:solidFill>
              <a:latin typeface="Univers"/>
            </a:endParaRPr>
          </a:p>
        </p:txBody>
      </p:sp>
      <p:sp>
        <p:nvSpPr>
          <p:cNvPr id="40" name="PlaceHolder 5"/>
          <p:cNvSpPr>
            <a:spLocks noGrp="1"/>
          </p:cNvSpPr>
          <p:nvPr>
            <p:ph type="body"/>
          </p:nvPr>
        </p:nvSpPr>
        <p:spPr>
          <a:xfrm>
            <a:off x="1776960" y="1427400"/>
            <a:ext cx="628200" cy="930960"/>
          </a:xfrm>
          <a:prstGeom prst="rect">
            <a:avLst/>
          </a:prstGeom>
        </p:spPr>
        <p:txBody>
          <a:bodyPr lIns="0" rIns="0" tIns="0" bIns="0">
            <a:normAutofit fontScale="7000"/>
          </a:bodyPr>
          <a:p>
            <a:endParaRPr b="0" lang="en-US" sz="2800" spc="-1" strike="noStrike">
              <a:solidFill>
                <a:srgbClr val="000000"/>
              </a:solidFill>
              <a:latin typeface="Univers"/>
            </a:endParaRPr>
          </a:p>
        </p:txBody>
      </p:sp>
      <p:sp>
        <p:nvSpPr>
          <p:cNvPr id="41" name="PlaceHolder 6"/>
          <p:cNvSpPr>
            <a:spLocks noGrp="1"/>
          </p:cNvSpPr>
          <p:nvPr>
            <p:ph type="body"/>
          </p:nvPr>
        </p:nvSpPr>
        <p:spPr>
          <a:xfrm>
            <a:off x="2436840" y="1427400"/>
            <a:ext cx="628200" cy="930960"/>
          </a:xfrm>
          <a:prstGeom prst="rect">
            <a:avLst/>
          </a:prstGeom>
        </p:spPr>
        <p:txBody>
          <a:bodyPr lIns="0" rIns="0" tIns="0" bIns="0">
            <a:normAutofit fontScale="7000"/>
          </a:bodyPr>
          <a:p>
            <a:endParaRPr b="0" lang="en-US" sz="2800" spc="-1" strike="noStrike">
              <a:solidFill>
                <a:srgbClr val="000000"/>
              </a:solidFill>
              <a:latin typeface="Univers"/>
            </a:endParaRPr>
          </a:p>
        </p:txBody>
      </p:sp>
      <p:sp>
        <p:nvSpPr>
          <p:cNvPr id="42" name="PlaceHolder 7"/>
          <p:cNvSpPr>
            <a:spLocks noGrp="1"/>
          </p:cNvSpPr>
          <p:nvPr>
            <p:ph type="body"/>
          </p:nvPr>
        </p:nvSpPr>
        <p:spPr>
          <a:xfrm>
            <a:off x="3097080" y="1427400"/>
            <a:ext cx="628200" cy="930960"/>
          </a:xfrm>
          <a:prstGeom prst="rect">
            <a:avLst/>
          </a:prstGeom>
        </p:spPr>
        <p:txBody>
          <a:bodyPr lIns="0" rIns="0" tIns="0" bIns="0">
            <a:normAutofit fontScale="7000"/>
          </a:bodyPr>
          <a:p>
            <a:endParaRPr b="0" lang="en-US" sz="2800" spc="-1" strike="noStrike">
              <a:solidFill>
                <a:srgbClr val="000000"/>
              </a:solidFill>
              <a:latin typeface="Univer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53" name="PlaceHolder 2"/>
          <p:cNvSpPr>
            <a:spLocks noGrp="1"/>
          </p:cNvSpPr>
          <p:nvPr>
            <p:ph type="subTitle"/>
          </p:nvPr>
        </p:nvSpPr>
        <p:spPr>
          <a:xfrm>
            <a:off x="1776960" y="407520"/>
            <a:ext cx="1951920" cy="1951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55" name="PlaceHolder 2"/>
          <p:cNvSpPr>
            <a:spLocks noGrp="1"/>
          </p:cNvSpPr>
          <p:nvPr>
            <p:ph type="body"/>
          </p:nvPr>
        </p:nvSpPr>
        <p:spPr>
          <a:xfrm>
            <a:off x="1776960" y="407520"/>
            <a:ext cx="1951920" cy="1951920"/>
          </a:xfrm>
          <a:prstGeom prst="rect">
            <a:avLst/>
          </a:prstGeom>
        </p:spPr>
        <p:txBody>
          <a:bodyPr lIns="0" rIns="0" tIns="0" bIns="0">
            <a:normAutofit/>
          </a:bodyPr>
          <a:p>
            <a:endParaRPr b="0" lang="en-US" sz="2800" spc="-1" strike="noStrike">
              <a:solidFill>
                <a:srgbClr val="000000"/>
              </a:solidFill>
              <a:latin typeface="Univer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57" name="PlaceHolder 2"/>
          <p:cNvSpPr>
            <a:spLocks noGrp="1"/>
          </p:cNvSpPr>
          <p:nvPr>
            <p:ph type="body"/>
          </p:nvPr>
        </p:nvSpPr>
        <p:spPr>
          <a:xfrm>
            <a:off x="1776960" y="407520"/>
            <a:ext cx="952200" cy="1951920"/>
          </a:xfrm>
          <a:prstGeom prst="rect">
            <a:avLst/>
          </a:prstGeom>
        </p:spPr>
        <p:txBody>
          <a:bodyPr lIns="0" rIns="0" tIns="0" bIns="0">
            <a:normAutofit fontScale="68000"/>
          </a:bodyPr>
          <a:p>
            <a:endParaRPr b="0" lang="en-US" sz="2800" spc="-1" strike="noStrike">
              <a:solidFill>
                <a:srgbClr val="000000"/>
              </a:solidFill>
              <a:latin typeface="Univers"/>
            </a:endParaRPr>
          </a:p>
        </p:txBody>
      </p:sp>
      <p:sp>
        <p:nvSpPr>
          <p:cNvPr id="58" name="PlaceHolder 3"/>
          <p:cNvSpPr>
            <a:spLocks noGrp="1"/>
          </p:cNvSpPr>
          <p:nvPr>
            <p:ph type="body"/>
          </p:nvPr>
        </p:nvSpPr>
        <p:spPr>
          <a:xfrm>
            <a:off x="2777040" y="407520"/>
            <a:ext cx="952200" cy="1951920"/>
          </a:xfrm>
          <a:prstGeom prst="rect">
            <a:avLst/>
          </a:prstGeom>
        </p:spPr>
        <p:txBody>
          <a:bodyPr lIns="0" rIns="0" tIns="0" bIns="0">
            <a:normAutofit fontScale="68000"/>
          </a:bodyPr>
          <a:p>
            <a:endParaRPr b="0" lang="en-US" sz="2800" spc="-1" strike="noStrike">
              <a:solidFill>
                <a:srgbClr val="000000"/>
              </a:solidFill>
              <a:latin typeface="Univer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5933160" y="585360"/>
            <a:ext cx="5103360" cy="105544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62" name="PlaceHolder 2"/>
          <p:cNvSpPr>
            <a:spLocks noGrp="1"/>
          </p:cNvSpPr>
          <p:nvPr>
            <p:ph type="body"/>
          </p:nvPr>
        </p:nvSpPr>
        <p:spPr>
          <a:xfrm>
            <a:off x="1776960" y="40752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
        <p:nvSpPr>
          <p:cNvPr id="63" name="PlaceHolder 3"/>
          <p:cNvSpPr>
            <a:spLocks noGrp="1"/>
          </p:cNvSpPr>
          <p:nvPr>
            <p:ph type="body"/>
          </p:nvPr>
        </p:nvSpPr>
        <p:spPr>
          <a:xfrm>
            <a:off x="2777040" y="407520"/>
            <a:ext cx="952200" cy="1951920"/>
          </a:xfrm>
          <a:prstGeom prst="rect">
            <a:avLst/>
          </a:prstGeom>
        </p:spPr>
        <p:txBody>
          <a:bodyPr lIns="0" rIns="0" tIns="0" bIns="0">
            <a:normAutofit fontScale="68000"/>
          </a:bodyPr>
          <a:p>
            <a:endParaRPr b="0" lang="en-US" sz="2800" spc="-1" strike="noStrike">
              <a:solidFill>
                <a:srgbClr val="000000"/>
              </a:solidFill>
              <a:latin typeface="Univers"/>
            </a:endParaRPr>
          </a:p>
        </p:txBody>
      </p:sp>
      <p:sp>
        <p:nvSpPr>
          <p:cNvPr id="64" name="PlaceHolder 4"/>
          <p:cNvSpPr>
            <a:spLocks noGrp="1"/>
          </p:cNvSpPr>
          <p:nvPr>
            <p:ph type="body"/>
          </p:nvPr>
        </p:nvSpPr>
        <p:spPr>
          <a:xfrm>
            <a:off x="1776960" y="142740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8" name="PlaceHolder 2"/>
          <p:cNvSpPr>
            <a:spLocks noGrp="1"/>
          </p:cNvSpPr>
          <p:nvPr>
            <p:ph type="subTitle"/>
          </p:nvPr>
        </p:nvSpPr>
        <p:spPr>
          <a:xfrm>
            <a:off x="1776960" y="407520"/>
            <a:ext cx="1951920" cy="1951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66" name="PlaceHolder 2"/>
          <p:cNvSpPr>
            <a:spLocks noGrp="1"/>
          </p:cNvSpPr>
          <p:nvPr>
            <p:ph type="body"/>
          </p:nvPr>
        </p:nvSpPr>
        <p:spPr>
          <a:xfrm>
            <a:off x="1776960" y="407520"/>
            <a:ext cx="952200" cy="1951920"/>
          </a:xfrm>
          <a:prstGeom prst="rect">
            <a:avLst/>
          </a:prstGeom>
        </p:spPr>
        <p:txBody>
          <a:bodyPr lIns="0" rIns="0" tIns="0" bIns="0">
            <a:normAutofit fontScale="68000"/>
          </a:bodyPr>
          <a:p>
            <a:endParaRPr b="0" lang="en-US" sz="2800" spc="-1" strike="noStrike">
              <a:solidFill>
                <a:srgbClr val="000000"/>
              </a:solidFill>
              <a:latin typeface="Univers"/>
            </a:endParaRPr>
          </a:p>
        </p:txBody>
      </p:sp>
      <p:sp>
        <p:nvSpPr>
          <p:cNvPr id="67" name="PlaceHolder 3"/>
          <p:cNvSpPr>
            <a:spLocks noGrp="1"/>
          </p:cNvSpPr>
          <p:nvPr>
            <p:ph type="body"/>
          </p:nvPr>
        </p:nvSpPr>
        <p:spPr>
          <a:xfrm>
            <a:off x="2777040" y="40752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
        <p:nvSpPr>
          <p:cNvPr id="68" name="PlaceHolder 4"/>
          <p:cNvSpPr>
            <a:spLocks noGrp="1"/>
          </p:cNvSpPr>
          <p:nvPr>
            <p:ph type="body"/>
          </p:nvPr>
        </p:nvSpPr>
        <p:spPr>
          <a:xfrm>
            <a:off x="2777040" y="142740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70" name="PlaceHolder 2"/>
          <p:cNvSpPr>
            <a:spLocks noGrp="1"/>
          </p:cNvSpPr>
          <p:nvPr>
            <p:ph type="body"/>
          </p:nvPr>
        </p:nvSpPr>
        <p:spPr>
          <a:xfrm>
            <a:off x="1776960" y="40752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
        <p:nvSpPr>
          <p:cNvPr id="71" name="PlaceHolder 3"/>
          <p:cNvSpPr>
            <a:spLocks noGrp="1"/>
          </p:cNvSpPr>
          <p:nvPr>
            <p:ph type="body"/>
          </p:nvPr>
        </p:nvSpPr>
        <p:spPr>
          <a:xfrm>
            <a:off x="2777040" y="40752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
        <p:nvSpPr>
          <p:cNvPr id="72" name="PlaceHolder 4"/>
          <p:cNvSpPr>
            <a:spLocks noGrp="1"/>
          </p:cNvSpPr>
          <p:nvPr>
            <p:ph type="body"/>
          </p:nvPr>
        </p:nvSpPr>
        <p:spPr>
          <a:xfrm>
            <a:off x="1776960" y="1427400"/>
            <a:ext cx="1951920" cy="930960"/>
          </a:xfrm>
          <a:prstGeom prst="rect">
            <a:avLst/>
          </a:prstGeom>
        </p:spPr>
        <p:txBody>
          <a:bodyPr lIns="0" rIns="0" tIns="0" bIns="0">
            <a:normAutofit/>
          </a:bodyPr>
          <a:p>
            <a:endParaRPr b="0" lang="en-US" sz="2800" spc="-1" strike="noStrike">
              <a:solidFill>
                <a:srgbClr val="000000"/>
              </a:solidFill>
              <a:latin typeface="Univer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74" name="PlaceHolder 2"/>
          <p:cNvSpPr>
            <a:spLocks noGrp="1"/>
          </p:cNvSpPr>
          <p:nvPr>
            <p:ph type="body"/>
          </p:nvPr>
        </p:nvSpPr>
        <p:spPr>
          <a:xfrm>
            <a:off x="1776960" y="407520"/>
            <a:ext cx="1951920" cy="930960"/>
          </a:xfrm>
          <a:prstGeom prst="rect">
            <a:avLst/>
          </a:prstGeom>
        </p:spPr>
        <p:txBody>
          <a:bodyPr lIns="0" rIns="0" tIns="0" bIns="0">
            <a:normAutofit/>
          </a:bodyPr>
          <a:p>
            <a:endParaRPr b="0" lang="en-US" sz="2800" spc="-1" strike="noStrike">
              <a:solidFill>
                <a:srgbClr val="000000"/>
              </a:solidFill>
              <a:latin typeface="Univers"/>
            </a:endParaRPr>
          </a:p>
        </p:txBody>
      </p:sp>
      <p:sp>
        <p:nvSpPr>
          <p:cNvPr id="75" name="PlaceHolder 3"/>
          <p:cNvSpPr>
            <a:spLocks noGrp="1"/>
          </p:cNvSpPr>
          <p:nvPr>
            <p:ph type="body"/>
          </p:nvPr>
        </p:nvSpPr>
        <p:spPr>
          <a:xfrm>
            <a:off x="1776960" y="1427400"/>
            <a:ext cx="1951920" cy="930960"/>
          </a:xfrm>
          <a:prstGeom prst="rect">
            <a:avLst/>
          </a:prstGeom>
        </p:spPr>
        <p:txBody>
          <a:bodyPr lIns="0" rIns="0" tIns="0" bIns="0">
            <a:normAutofit/>
          </a:bodyPr>
          <a:p>
            <a:endParaRPr b="0" lang="en-US" sz="2800" spc="-1" strike="noStrike">
              <a:solidFill>
                <a:srgbClr val="000000"/>
              </a:solidFill>
              <a:latin typeface="Univer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77" name="PlaceHolder 2"/>
          <p:cNvSpPr>
            <a:spLocks noGrp="1"/>
          </p:cNvSpPr>
          <p:nvPr>
            <p:ph type="body"/>
          </p:nvPr>
        </p:nvSpPr>
        <p:spPr>
          <a:xfrm>
            <a:off x="1776960" y="40752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
        <p:nvSpPr>
          <p:cNvPr id="78" name="PlaceHolder 3"/>
          <p:cNvSpPr>
            <a:spLocks noGrp="1"/>
          </p:cNvSpPr>
          <p:nvPr>
            <p:ph type="body"/>
          </p:nvPr>
        </p:nvSpPr>
        <p:spPr>
          <a:xfrm>
            <a:off x="2777040" y="40752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
        <p:nvSpPr>
          <p:cNvPr id="79" name="PlaceHolder 4"/>
          <p:cNvSpPr>
            <a:spLocks noGrp="1"/>
          </p:cNvSpPr>
          <p:nvPr>
            <p:ph type="body"/>
          </p:nvPr>
        </p:nvSpPr>
        <p:spPr>
          <a:xfrm>
            <a:off x="1776960" y="142740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
        <p:nvSpPr>
          <p:cNvPr id="80" name="PlaceHolder 5"/>
          <p:cNvSpPr>
            <a:spLocks noGrp="1"/>
          </p:cNvSpPr>
          <p:nvPr>
            <p:ph type="body"/>
          </p:nvPr>
        </p:nvSpPr>
        <p:spPr>
          <a:xfrm>
            <a:off x="2777040" y="142740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82" name="PlaceHolder 2"/>
          <p:cNvSpPr>
            <a:spLocks noGrp="1"/>
          </p:cNvSpPr>
          <p:nvPr>
            <p:ph type="body"/>
          </p:nvPr>
        </p:nvSpPr>
        <p:spPr>
          <a:xfrm>
            <a:off x="1776960" y="407520"/>
            <a:ext cx="628200" cy="930960"/>
          </a:xfrm>
          <a:prstGeom prst="rect">
            <a:avLst/>
          </a:prstGeom>
        </p:spPr>
        <p:txBody>
          <a:bodyPr lIns="0" rIns="0" tIns="0" bIns="0">
            <a:normAutofit fontScale="7000"/>
          </a:bodyPr>
          <a:p>
            <a:endParaRPr b="0" lang="en-US" sz="2800" spc="-1" strike="noStrike">
              <a:solidFill>
                <a:srgbClr val="000000"/>
              </a:solidFill>
              <a:latin typeface="Univers"/>
            </a:endParaRPr>
          </a:p>
        </p:txBody>
      </p:sp>
      <p:sp>
        <p:nvSpPr>
          <p:cNvPr id="83" name="PlaceHolder 3"/>
          <p:cNvSpPr>
            <a:spLocks noGrp="1"/>
          </p:cNvSpPr>
          <p:nvPr>
            <p:ph type="body"/>
          </p:nvPr>
        </p:nvSpPr>
        <p:spPr>
          <a:xfrm>
            <a:off x="2436840" y="407520"/>
            <a:ext cx="628200" cy="930960"/>
          </a:xfrm>
          <a:prstGeom prst="rect">
            <a:avLst/>
          </a:prstGeom>
        </p:spPr>
        <p:txBody>
          <a:bodyPr lIns="0" rIns="0" tIns="0" bIns="0">
            <a:normAutofit fontScale="7000"/>
          </a:bodyPr>
          <a:p>
            <a:endParaRPr b="0" lang="en-US" sz="2800" spc="-1" strike="noStrike">
              <a:solidFill>
                <a:srgbClr val="000000"/>
              </a:solidFill>
              <a:latin typeface="Univers"/>
            </a:endParaRPr>
          </a:p>
        </p:txBody>
      </p:sp>
      <p:sp>
        <p:nvSpPr>
          <p:cNvPr id="84" name="PlaceHolder 4"/>
          <p:cNvSpPr>
            <a:spLocks noGrp="1"/>
          </p:cNvSpPr>
          <p:nvPr>
            <p:ph type="body"/>
          </p:nvPr>
        </p:nvSpPr>
        <p:spPr>
          <a:xfrm>
            <a:off x="3097080" y="407520"/>
            <a:ext cx="628200" cy="930960"/>
          </a:xfrm>
          <a:prstGeom prst="rect">
            <a:avLst/>
          </a:prstGeom>
        </p:spPr>
        <p:txBody>
          <a:bodyPr lIns="0" rIns="0" tIns="0" bIns="0">
            <a:normAutofit fontScale="7000"/>
          </a:bodyPr>
          <a:p>
            <a:endParaRPr b="0" lang="en-US" sz="2800" spc="-1" strike="noStrike">
              <a:solidFill>
                <a:srgbClr val="000000"/>
              </a:solidFill>
              <a:latin typeface="Univers"/>
            </a:endParaRPr>
          </a:p>
        </p:txBody>
      </p:sp>
      <p:sp>
        <p:nvSpPr>
          <p:cNvPr id="85" name="PlaceHolder 5"/>
          <p:cNvSpPr>
            <a:spLocks noGrp="1"/>
          </p:cNvSpPr>
          <p:nvPr>
            <p:ph type="body"/>
          </p:nvPr>
        </p:nvSpPr>
        <p:spPr>
          <a:xfrm>
            <a:off x="1776960" y="1427400"/>
            <a:ext cx="628200" cy="930960"/>
          </a:xfrm>
          <a:prstGeom prst="rect">
            <a:avLst/>
          </a:prstGeom>
        </p:spPr>
        <p:txBody>
          <a:bodyPr lIns="0" rIns="0" tIns="0" bIns="0">
            <a:normAutofit fontScale="7000"/>
          </a:bodyPr>
          <a:p>
            <a:endParaRPr b="0" lang="en-US" sz="2800" spc="-1" strike="noStrike">
              <a:solidFill>
                <a:srgbClr val="000000"/>
              </a:solidFill>
              <a:latin typeface="Univers"/>
            </a:endParaRPr>
          </a:p>
        </p:txBody>
      </p:sp>
      <p:sp>
        <p:nvSpPr>
          <p:cNvPr id="86" name="PlaceHolder 6"/>
          <p:cNvSpPr>
            <a:spLocks noGrp="1"/>
          </p:cNvSpPr>
          <p:nvPr>
            <p:ph type="body"/>
          </p:nvPr>
        </p:nvSpPr>
        <p:spPr>
          <a:xfrm>
            <a:off x="2436840" y="1427400"/>
            <a:ext cx="628200" cy="930960"/>
          </a:xfrm>
          <a:prstGeom prst="rect">
            <a:avLst/>
          </a:prstGeom>
        </p:spPr>
        <p:txBody>
          <a:bodyPr lIns="0" rIns="0" tIns="0" bIns="0">
            <a:normAutofit fontScale="7000"/>
          </a:bodyPr>
          <a:p>
            <a:endParaRPr b="0" lang="en-US" sz="2800" spc="-1" strike="noStrike">
              <a:solidFill>
                <a:srgbClr val="000000"/>
              </a:solidFill>
              <a:latin typeface="Univers"/>
            </a:endParaRPr>
          </a:p>
        </p:txBody>
      </p:sp>
      <p:sp>
        <p:nvSpPr>
          <p:cNvPr id="87" name="PlaceHolder 7"/>
          <p:cNvSpPr>
            <a:spLocks noGrp="1"/>
          </p:cNvSpPr>
          <p:nvPr>
            <p:ph type="body"/>
          </p:nvPr>
        </p:nvSpPr>
        <p:spPr>
          <a:xfrm>
            <a:off x="3097080" y="1427400"/>
            <a:ext cx="628200" cy="930960"/>
          </a:xfrm>
          <a:prstGeom prst="rect">
            <a:avLst/>
          </a:prstGeom>
        </p:spPr>
        <p:txBody>
          <a:bodyPr lIns="0" rIns="0" tIns="0" bIns="0">
            <a:normAutofit fontScale="7000"/>
          </a:bodyPr>
          <a:p>
            <a:endParaRPr b="0" lang="en-US" sz="2800" spc="-1" strike="noStrike">
              <a:solidFill>
                <a:srgbClr val="000000"/>
              </a:solidFill>
              <a:latin typeface="Univer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101" name="PlaceHolder 2"/>
          <p:cNvSpPr>
            <a:spLocks noGrp="1"/>
          </p:cNvSpPr>
          <p:nvPr>
            <p:ph type="subTitle"/>
          </p:nvPr>
        </p:nvSpPr>
        <p:spPr>
          <a:xfrm>
            <a:off x="1776960" y="407520"/>
            <a:ext cx="1951920" cy="1951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103" name="PlaceHolder 2"/>
          <p:cNvSpPr>
            <a:spLocks noGrp="1"/>
          </p:cNvSpPr>
          <p:nvPr>
            <p:ph type="body"/>
          </p:nvPr>
        </p:nvSpPr>
        <p:spPr>
          <a:xfrm>
            <a:off x="1776960" y="407520"/>
            <a:ext cx="1951920" cy="1951920"/>
          </a:xfrm>
          <a:prstGeom prst="rect">
            <a:avLst/>
          </a:prstGeom>
        </p:spPr>
        <p:txBody>
          <a:bodyPr lIns="0" rIns="0" tIns="0" bIns="0">
            <a:normAutofit/>
          </a:bodyPr>
          <a:p>
            <a:endParaRPr b="0" lang="en-US" sz="2800" spc="-1" strike="noStrike">
              <a:solidFill>
                <a:srgbClr val="000000"/>
              </a:solidFill>
              <a:latin typeface="Univer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105" name="PlaceHolder 2"/>
          <p:cNvSpPr>
            <a:spLocks noGrp="1"/>
          </p:cNvSpPr>
          <p:nvPr>
            <p:ph type="body"/>
          </p:nvPr>
        </p:nvSpPr>
        <p:spPr>
          <a:xfrm>
            <a:off x="1776960" y="407520"/>
            <a:ext cx="952200" cy="1951920"/>
          </a:xfrm>
          <a:prstGeom prst="rect">
            <a:avLst/>
          </a:prstGeom>
        </p:spPr>
        <p:txBody>
          <a:bodyPr lIns="0" rIns="0" tIns="0" bIns="0">
            <a:normAutofit fontScale="68000"/>
          </a:bodyPr>
          <a:p>
            <a:endParaRPr b="0" lang="en-US" sz="2800" spc="-1" strike="noStrike">
              <a:solidFill>
                <a:srgbClr val="000000"/>
              </a:solidFill>
              <a:latin typeface="Univers"/>
            </a:endParaRPr>
          </a:p>
        </p:txBody>
      </p:sp>
      <p:sp>
        <p:nvSpPr>
          <p:cNvPr id="106" name="PlaceHolder 3"/>
          <p:cNvSpPr>
            <a:spLocks noGrp="1"/>
          </p:cNvSpPr>
          <p:nvPr>
            <p:ph type="body"/>
          </p:nvPr>
        </p:nvSpPr>
        <p:spPr>
          <a:xfrm>
            <a:off x="2777040" y="407520"/>
            <a:ext cx="952200" cy="1951920"/>
          </a:xfrm>
          <a:prstGeom prst="rect">
            <a:avLst/>
          </a:prstGeom>
        </p:spPr>
        <p:txBody>
          <a:bodyPr lIns="0" rIns="0" tIns="0" bIns="0">
            <a:normAutofit fontScale="68000"/>
          </a:bodyPr>
          <a:p>
            <a:endParaRPr b="0" lang="en-US" sz="2800" spc="-1" strike="noStrike">
              <a:solidFill>
                <a:srgbClr val="000000"/>
              </a:solidFill>
              <a:latin typeface="Univer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10" name="PlaceHolder 2"/>
          <p:cNvSpPr>
            <a:spLocks noGrp="1"/>
          </p:cNvSpPr>
          <p:nvPr>
            <p:ph type="body"/>
          </p:nvPr>
        </p:nvSpPr>
        <p:spPr>
          <a:xfrm>
            <a:off x="1776960" y="407520"/>
            <a:ext cx="1951920" cy="1951920"/>
          </a:xfrm>
          <a:prstGeom prst="rect">
            <a:avLst/>
          </a:prstGeom>
        </p:spPr>
        <p:txBody>
          <a:bodyPr lIns="0" rIns="0" tIns="0" bIns="0">
            <a:normAutofit/>
          </a:bodyPr>
          <a:p>
            <a:endParaRPr b="0" lang="en-US" sz="2800" spc="-1" strike="noStrike">
              <a:solidFill>
                <a:srgbClr val="000000"/>
              </a:solidFill>
              <a:latin typeface="Univer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5933160" y="585360"/>
            <a:ext cx="5103360" cy="105544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110" name="PlaceHolder 2"/>
          <p:cNvSpPr>
            <a:spLocks noGrp="1"/>
          </p:cNvSpPr>
          <p:nvPr>
            <p:ph type="body"/>
          </p:nvPr>
        </p:nvSpPr>
        <p:spPr>
          <a:xfrm>
            <a:off x="1776960" y="40752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
        <p:nvSpPr>
          <p:cNvPr id="111" name="PlaceHolder 3"/>
          <p:cNvSpPr>
            <a:spLocks noGrp="1"/>
          </p:cNvSpPr>
          <p:nvPr>
            <p:ph type="body"/>
          </p:nvPr>
        </p:nvSpPr>
        <p:spPr>
          <a:xfrm>
            <a:off x="2777040" y="407520"/>
            <a:ext cx="952200" cy="1951920"/>
          </a:xfrm>
          <a:prstGeom prst="rect">
            <a:avLst/>
          </a:prstGeom>
        </p:spPr>
        <p:txBody>
          <a:bodyPr lIns="0" rIns="0" tIns="0" bIns="0">
            <a:normAutofit fontScale="68000"/>
          </a:bodyPr>
          <a:p>
            <a:endParaRPr b="0" lang="en-US" sz="2800" spc="-1" strike="noStrike">
              <a:solidFill>
                <a:srgbClr val="000000"/>
              </a:solidFill>
              <a:latin typeface="Univers"/>
            </a:endParaRPr>
          </a:p>
        </p:txBody>
      </p:sp>
      <p:sp>
        <p:nvSpPr>
          <p:cNvPr id="112" name="PlaceHolder 4"/>
          <p:cNvSpPr>
            <a:spLocks noGrp="1"/>
          </p:cNvSpPr>
          <p:nvPr>
            <p:ph type="body"/>
          </p:nvPr>
        </p:nvSpPr>
        <p:spPr>
          <a:xfrm>
            <a:off x="1776960" y="142740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114" name="PlaceHolder 2"/>
          <p:cNvSpPr>
            <a:spLocks noGrp="1"/>
          </p:cNvSpPr>
          <p:nvPr>
            <p:ph type="body"/>
          </p:nvPr>
        </p:nvSpPr>
        <p:spPr>
          <a:xfrm>
            <a:off x="1776960" y="407520"/>
            <a:ext cx="952200" cy="1951920"/>
          </a:xfrm>
          <a:prstGeom prst="rect">
            <a:avLst/>
          </a:prstGeom>
        </p:spPr>
        <p:txBody>
          <a:bodyPr lIns="0" rIns="0" tIns="0" bIns="0">
            <a:normAutofit fontScale="68000"/>
          </a:bodyPr>
          <a:p>
            <a:endParaRPr b="0" lang="en-US" sz="2800" spc="-1" strike="noStrike">
              <a:solidFill>
                <a:srgbClr val="000000"/>
              </a:solidFill>
              <a:latin typeface="Univers"/>
            </a:endParaRPr>
          </a:p>
        </p:txBody>
      </p:sp>
      <p:sp>
        <p:nvSpPr>
          <p:cNvPr id="115" name="PlaceHolder 3"/>
          <p:cNvSpPr>
            <a:spLocks noGrp="1"/>
          </p:cNvSpPr>
          <p:nvPr>
            <p:ph type="body"/>
          </p:nvPr>
        </p:nvSpPr>
        <p:spPr>
          <a:xfrm>
            <a:off x="2777040" y="40752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
        <p:nvSpPr>
          <p:cNvPr id="116" name="PlaceHolder 4"/>
          <p:cNvSpPr>
            <a:spLocks noGrp="1"/>
          </p:cNvSpPr>
          <p:nvPr>
            <p:ph type="body"/>
          </p:nvPr>
        </p:nvSpPr>
        <p:spPr>
          <a:xfrm>
            <a:off x="2777040" y="142740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118" name="PlaceHolder 2"/>
          <p:cNvSpPr>
            <a:spLocks noGrp="1"/>
          </p:cNvSpPr>
          <p:nvPr>
            <p:ph type="body"/>
          </p:nvPr>
        </p:nvSpPr>
        <p:spPr>
          <a:xfrm>
            <a:off x="1776960" y="40752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
        <p:nvSpPr>
          <p:cNvPr id="119" name="PlaceHolder 3"/>
          <p:cNvSpPr>
            <a:spLocks noGrp="1"/>
          </p:cNvSpPr>
          <p:nvPr>
            <p:ph type="body"/>
          </p:nvPr>
        </p:nvSpPr>
        <p:spPr>
          <a:xfrm>
            <a:off x="2777040" y="40752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
        <p:nvSpPr>
          <p:cNvPr id="120" name="PlaceHolder 4"/>
          <p:cNvSpPr>
            <a:spLocks noGrp="1"/>
          </p:cNvSpPr>
          <p:nvPr>
            <p:ph type="body"/>
          </p:nvPr>
        </p:nvSpPr>
        <p:spPr>
          <a:xfrm>
            <a:off x="1776960" y="1427400"/>
            <a:ext cx="1951920" cy="930960"/>
          </a:xfrm>
          <a:prstGeom prst="rect">
            <a:avLst/>
          </a:prstGeom>
        </p:spPr>
        <p:txBody>
          <a:bodyPr lIns="0" rIns="0" tIns="0" bIns="0">
            <a:normAutofit/>
          </a:bodyPr>
          <a:p>
            <a:endParaRPr b="0" lang="en-US" sz="2800" spc="-1" strike="noStrike">
              <a:solidFill>
                <a:srgbClr val="000000"/>
              </a:solidFill>
              <a:latin typeface="Univer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122" name="PlaceHolder 2"/>
          <p:cNvSpPr>
            <a:spLocks noGrp="1"/>
          </p:cNvSpPr>
          <p:nvPr>
            <p:ph type="body"/>
          </p:nvPr>
        </p:nvSpPr>
        <p:spPr>
          <a:xfrm>
            <a:off x="1776960" y="407520"/>
            <a:ext cx="1951920" cy="930960"/>
          </a:xfrm>
          <a:prstGeom prst="rect">
            <a:avLst/>
          </a:prstGeom>
        </p:spPr>
        <p:txBody>
          <a:bodyPr lIns="0" rIns="0" tIns="0" bIns="0">
            <a:normAutofit/>
          </a:bodyPr>
          <a:p>
            <a:endParaRPr b="0" lang="en-US" sz="2800" spc="-1" strike="noStrike">
              <a:solidFill>
                <a:srgbClr val="000000"/>
              </a:solidFill>
              <a:latin typeface="Univers"/>
            </a:endParaRPr>
          </a:p>
        </p:txBody>
      </p:sp>
      <p:sp>
        <p:nvSpPr>
          <p:cNvPr id="123" name="PlaceHolder 3"/>
          <p:cNvSpPr>
            <a:spLocks noGrp="1"/>
          </p:cNvSpPr>
          <p:nvPr>
            <p:ph type="body"/>
          </p:nvPr>
        </p:nvSpPr>
        <p:spPr>
          <a:xfrm>
            <a:off x="1776960" y="1427400"/>
            <a:ext cx="1951920" cy="930960"/>
          </a:xfrm>
          <a:prstGeom prst="rect">
            <a:avLst/>
          </a:prstGeom>
        </p:spPr>
        <p:txBody>
          <a:bodyPr lIns="0" rIns="0" tIns="0" bIns="0">
            <a:normAutofit/>
          </a:bodyPr>
          <a:p>
            <a:endParaRPr b="0" lang="en-US" sz="2800" spc="-1" strike="noStrike">
              <a:solidFill>
                <a:srgbClr val="000000"/>
              </a:solidFill>
              <a:latin typeface="Univer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125" name="PlaceHolder 2"/>
          <p:cNvSpPr>
            <a:spLocks noGrp="1"/>
          </p:cNvSpPr>
          <p:nvPr>
            <p:ph type="body"/>
          </p:nvPr>
        </p:nvSpPr>
        <p:spPr>
          <a:xfrm>
            <a:off x="1776960" y="40752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
        <p:nvSpPr>
          <p:cNvPr id="126" name="PlaceHolder 3"/>
          <p:cNvSpPr>
            <a:spLocks noGrp="1"/>
          </p:cNvSpPr>
          <p:nvPr>
            <p:ph type="body"/>
          </p:nvPr>
        </p:nvSpPr>
        <p:spPr>
          <a:xfrm>
            <a:off x="2777040" y="40752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
        <p:nvSpPr>
          <p:cNvPr id="127" name="PlaceHolder 4"/>
          <p:cNvSpPr>
            <a:spLocks noGrp="1"/>
          </p:cNvSpPr>
          <p:nvPr>
            <p:ph type="body"/>
          </p:nvPr>
        </p:nvSpPr>
        <p:spPr>
          <a:xfrm>
            <a:off x="1776960" y="142740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
        <p:nvSpPr>
          <p:cNvPr id="128" name="PlaceHolder 5"/>
          <p:cNvSpPr>
            <a:spLocks noGrp="1"/>
          </p:cNvSpPr>
          <p:nvPr>
            <p:ph type="body"/>
          </p:nvPr>
        </p:nvSpPr>
        <p:spPr>
          <a:xfrm>
            <a:off x="2777040" y="142740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130" name="PlaceHolder 2"/>
          <p:cNvSpPr>
            <a:spLocks noGrp="1"/>
          </p:cNvSpPr>
          <p:nvPr>
            <p:ph type="body"/>
          </p:nvPr>
        </p:nvSpPr>
        <p:spPr>
          <a:xfrm>
            <a:off x="1776960" y="407520"/>
            <a:ext cx="628200" cy="930960"/>
          </a:xfrm>
          <a:prstGeom prst="rect">
            <a:avLst/>
          </a:prstGeom>
        </p:spPr>
        <p:txBody>
          <a:bodyPr lIns="0" rIns="0" tIns="0" bIns="0">
            <a:normAutofit fontScale="7000"/>
          </a:bodyPr>
          <a:p>
            <a:endParaRPr b="0" lang="en-US" sz="2800" spc="-1" strike="noStrike">
              <a:solidFill>
                <a:srgbClr val="000000"/>
              </a:solidFill>
              <a:latin typeface="Univers"/>
            </a:endParaRPr>
          </a:p>
        </p:txBody>
      </p:sp>
      <p:sp>
        <p:nvSpPr>
          <p:cNvPr id="131" name="PlaceHolder 3"/>
          <p:cNvSpPr>
            <a:spLocks noGrp="1"/>
          </p:cNvSpPr>
          <p:nvPr>
            <p:ph type="body"/>
          </p:nvPr>
        </p:nvSpPr>
        <p:spPr>
          <a:xfrm>
            <a:off x="2436840" y="407520"/>
            <a:ext cx="628200" cy="930960"/>
          </a:xfrm>
          <a:prstGeom prst="rect">
            <a:avLst/>
          </a:prstGeom>
        </p:spPr>
        <p:txBody>
          <a:bodyPr lIns="0" rIns="0" tIns="0" bIns="0">
            <a:normAutofit fontScale="7000"/>
          </a:bodyPr>
          <a:p>
            <a:endParaRPr b="0" lang="en-US" sz="2800" spc="-1" strike="noStrike">
              <a:solidFill>
                <a:srgbClr val="000000"/>
              </a:solidFill>
              <a:latin typeface="Univers"/>
            </a:endParaRPr>
          </a:p>
        </p:txBody>
      </p:sp>
      <p:sp>
        <p:nvSpPr>
          <p:cNvPr id="132" name="PlaceHolder 4"/>
          <p:cNvSpPr>
            <a:spLocks noGrp="1"/>
          </p:cNvSpPr>
          <p:nvPr>
            <p:ph type="body"/>
          </p:nvPr>
        </p:nvSpPr>
        <p:spPr>
          <a:xfrm>
            <a:off x="3097080" y="407520"/>
            <a:ext cx="628200" cy="930960"/>
          </a:xfrm>
          <a:prstGeom prst="rect">
            <a:avLst/>
          </a:prstGeom>
        </p:spPr>
        <p:txBody>
          <a:bodyPr lIns="0" rIns="0" tIns="0" bIns="0">
            <a:normAutofit fontScale="7000"/>
          </a:bodyPr>
          <a:p>
            <a:endParaRPr b="0" lang="en-US" sz="2800" spc="-1" strike="noStrike">
              <a:solidFill>
                <a:srgbClr val="000000"/>
              </a:solidFill>
              <a:latin typeface="Univers"/>
            </a:endParaRPr>
          </a:p>
        </p:txBody>
      </p:sp>
      <p:sp>
        <p:nvSpPr>
          <p:cNvPr id="133" name="PlaceHolder 5"/>
          <p:cNvSpPr>
            <a:spLocks noGrp="1"/>
          </p:cNvSpPr>
          <p:nvPr>
            <p:ph type="body"/>
          </p:nvPr>
        </p:nvSpPr>
        <p:spPr>
          <a:xfrm>
            <a:off x="1776960" y="1427400"/>
            <a:ext cx="628200" cy="930960"/>
          </a:xfrm>
          <a:prstGeom prst="rect">
            <a:avLst/>
          </a:prstGeom>
        </p:spPr>
        <p:txBody>
          <a:bodyPr lIns="0" rIns="0" tIns="0" bIns="0">
            <a:normAutofit fontScale="7000"/>
          </a:bodyPr>
          <a:p>
            <a:endParaRPr b="0" lang="en-US" sz="2800" spc="-1" strike="noStrike">
              <a:solidFill>
                <a:srgbClr val="000000"/>
              </a:solidFill>
              <a:latin typeface="Univers"/>
            </a:endParaRPr>
          </a:p>
        </p:txBody>
      </p:sp>
      <p:sp>
        <p:nvSpPr>
          <p:cNvPr id="134" name="PlaceHolder 6"/>
          <p:cNvSpPr>
            <a:spLocks noGrp="1"/>
          </p:cNvSpPr>
          <p:nvPr>
            <p:ph type="body"/>
          </p:nvPr>
        </p:nvSpPr>
        <p:spPr>
          <a:xfrm>
            <a:off x="2436840" y="1427400"/>
            <a:ext cx="628200" cy="930960"/>
          </a:xfrm>
          <a:prstGeom prst="rect">
            <a:avLst/>
          </a:prstGeom>
        </p:spPr>
        <p:txBody>
          <a:bodyPr lIns="0" rIns="0" tIns="0" bIns="0">
            <a:normAutofit fontScale="7000"/>
          </a:bodyPr>
          <a:p>
            <a:endParaRPr b="0" lang="en-US" sz="2800" spc="-1" strike="noStrike">
              <a:solidFill>
                <a:srgbClr val="000000"/>
              </a:solidFill>
              <a:latin typeface="Univers"/>
            </a:endParaRPr>
          </a:p>
        </p:txBody>
      </p:sp>
      <p:sp>
        <p:nvSpPr>
          <p:cNvPr id="135" name="PlaceHolder 7"/>
          <p:cNvSpPr>
            <a:spLocks noGrp="1"/>
          </p:cNvSpPr>
          <p:nvPr>
            <p:ph type="body"/>
          </p:nvPr>
        </p:nvSpPr>
        <p:spPr>
          <a:xfrm>
            <a:off x="3097080" y="1427400"/>
            <a:ext cx="628200" cy="930960"/>
          </a:xfrm>
          <a:prstGeom prst="rect">
            <a:avLst/>
          </a:prstGeom>
        </p:spPr>
        <p:txBody>
          <a:bodyPr lIns="0" rIns="0" tIns="0" bIns="0">
            <a:normAutofit fontScale="7000"/>
          </a:bodyPr>
          <a:p>
            <a:endParaRPr b="0" lang="en-US" sz="2800" spc="-1" strike="noStrike">
              <a:solidFill>
                <a:srgbClr val="000000"/>
              </a:solidFill>
              <a:latin typeface="Univer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12" name="PlaceHolder 2"/>
          <p:cNvSpPr>
            <a:spLocks noGrp="1"/>
          </p:cNvSpPr>
          <p:nvPr>
            <p:ph type="body"/>
          </p:nvPr>
        </p:nvSpPr>
        <p:spPr>
          <a:xfrm>
            <a:off x="1776960" y="407520"/>
            <a:ext cx="952200" cy="1951920"/>
          </a:xfrm>
          <a:prstGeom prst="rect">
            <a:avLst/>
          </a:prstGeom>
        </p:spPr>
        <p:txBody>
          <a:bodyPr lIns="0" rIns="0" tIns="0" bIns="0">
            <a:normAutofit fontScale="68000"/>
          </a:bodyPr>
          <a:p>
            <a:endParaRPr b="0" lang="en-US" sz="2800" spc="-1" strike="noStrike">
              <a:solidFill>
                <a:srgbClr val="000000"/>
              </a:solidFill>
              <a:latin typeface="Univers"/>
            </a:endParaRPr>
          </a:p>
        </p:txBody>
      </p:sp>
      <p:sp>
        <p:nvSpPr>
          <p:cNvPr id="13" name="PlaceHolder 3"/>
          <p:cNvSpPr>
            <a:spLocks noGrp="1"/>
          </p:cNvSpPr>
          <p:nvPr>
            <p:ph type="body"/>
          </p:nvPr>
        </p:nvSpPr>
        <p:spPr>
          <a:xfrm>
            <a:off x="2777040" y="407520"/>
            <a:ext cx="952200" cy="1951920"/>
          </a:xfrm>
          <a:prstGeom prst="rect">
            <a:avLst/>
          </a:prstGeom>
        </p:spPr>
        <p:txBody>
          <a:bodyPr lIns="0" rIns="0" tIns="0" bIns="0">
            <a:normAutofit fontScale="68000"/>
          </a:bodyPr>
          <a:p>
            <a:endParaRPr b="0" lang="en-US" sz="2800" spc="-1" strike="noStrike">
              <a:solidFill>
                <a:srgbClr val="000000"/>
              </a:solidFill>
              <a:latin typeface="Univer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933160" y="585360"/>
            <a:ext cx="5103360" cy="105544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17" name="PlaceHolder 2"/>
          <p:cNvSpPr>
            <a:spLocks noGrp="1"/>
          </p:cNvSpPr>
          <p:nvPr>
            <p:ph type="body"/>
          </p:nvPr>
        </p:nvSpPr>
        <p:spPr>
          <a:xfrm>
            <a:off x="1776960" y="40752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
        <p:nvSpPr>
          <p:cNvPr id="18" name="PlaceHolder 3"/>
          <p:cNvSpPr>
            <a:spLocks noGrp="1"/>
          </p:cNvSpPr>
          <p:nvPr>
            <p:ph type="body"/>
          </p:nvPr>
        </p:nvSpPr>
        <p:spPr>
          <a:xfrm>
            <a:off x="2777040" y="407520"/>
            <a:ext cx="952200" cy="1951920"/>
          </a:xfrm>
          <a:prstGeom prst="rect">
            <a:avLst/>
          </a:prstGeom>
        </p:spPr>
        <p:txBody>
          <a:bodyPr lIns="0" rIns="0" tIns="0" bIns="0">
            <a:normAutofit fontScale="68000"/>
          </a:bodyPr>
          <a:p>
            <a:endParaRPr b="0" lang="en-US" sz="2800" spc="-1" strike="noStrike">
              <a:solidFill>
                <a:srgbClr val="000000"/>
              </a:solidFill>
              <a:latin typeface="Univers"/>
            </a:endParaRPr>
          </a:p>
        </p:txBody>
      </p:sp>
      <p:sp>
        <p:nvSpPr>
          <p:cNvPr id="19" name="PlaceHolder 4"/>
          <p:cNvSpPr>
            <a:spLocks noGrp="1"/>
          </p:cNvSpPr>
          <p:nvPr>
            <p:ph type="body"/>
          </p:nvPr>
        </p:nvSpPr>
        <p:spPr>
          <a:xfrm>
            <a:off x="1776960" y="142740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21" name="PlaceHolder 2"/>
          <p:cNvSpPr>
            <a:spLocks noGrp="1"/>
          </p:cNvSpPr>
          <p:nvPr>
            <p:ph type="body"/>
          </p:nvPr>
        </p:nvSpPr>
        <p:spPr>
          <a:xfrm>
            <a:off x="1776960" y="407520"/>
            <a:ext cx="952200" cy="1951920"/>
          </a:xfrm>
          <a:prstGeom prst="rect">
            <a:avLst/>
          </a:prstGeom>
        </p:spPr>
        <p:txBody>
          <a:bodyPr lIns="0" rIns="0" tIns="0" bIns="0">
            <a:normAutofit fontScale="68000"/>
          </a:bodyPr>
          <a:p>
            <a:endParaRPr b="0" lang="en-US" sz="2800" spc="-1" strike="noStrike">
              <a:solidFill>
                <a:srgbClr val="000000"/>
              </a:solidFill>
              <a:latin typeface="Univers"/>
            </a:endParaRPr>
          </a:p>
        </p:txBody>
      </p:sp>
      <p:sp>
        <p:nvSpPr>
          <p:cNvPr id="22" name="PlaceHolder 3"/>
          <p:cNvSpPr>
            <a:spLocks noGrp="1"/>
          </p:cNvSpPr>
          <p:nvPr>
            <p:ph type="body"/>
          </p:nvPr>
        </p:nvSpPr>
        <p:spPr>
          <a:xfrm>
            <a:off x="2777040" y="40752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
        <p:nvSpPr>
          <p:cNvPr id="23" name="PlaceHolder 4"/>
          <p:cNvSpPr>
            <a:spLocks noGrp="1"/>
          </p:cNvSpPr>
          <p:nvPr>
            <p:ph type="body"/>
          </p:nvPr>
        </p:nvSpPr>
        <p:spPr>
          <a:xfrm>
            <a:off x="2777040" y="142740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933160" y="585360"/>
            <a:ext cx="5103360" cy="2276640"/>
          </a:xfrm>
          <a:prstGeom prst="rect">
            <a:avLst/>
          </a:prstGeom>
        </p:spPr>
        <p:txBody>
          <a:bodyPr lIns="0" rIns="0" tIns="0" bIns="0" anchor="ctr">
            <a:noAutofit/>
          </a:bodyPr>
          <a:p>
            <a:endParaRPr b="0" lang="en-US" sz="1800" spc="-1" strike="noStrike">
              <a:solidFill>
                <a:srgbClr val="000000"/>
              </a:solidFill>
              <a:latin typeface="Univers"/>
            </a:endParaRPr>
          </a:p>
        </p:txBody>
      </p:sp>
      <p:sp>
        <p:nvSpPr>
          <p:cNvPr id="25" name="PlaceHolder 2"/>
          <p:cNvSpPr>
            <a:spLocks noGrp="1"/>
          </p:cNvSpPr>
          <p:nvPr>
            <p:ph type="body"/>
          </p:nvPr>
        </p:nvSpPr>
        <p:spPr>
          <a:xfrm>
            <a:off x="1776960" y="40752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
        <p:nvSpPr>
          <p:cNvPr id="26" name="PlaceHolder 3"/>
          <p:cNvSpPr>
            <a:spLocks noGrp="1"/>
          </p:cNvSpPr>
          <p:nvPr>
            <p:ph type="body"/>
          </p:nvPr>
        </p:nvSpPr>
        <p:spPr>
          <a:xfrm>
            <a:off x="2777040" y="407520"/>
            <a:ext cx="952200" cy="930960"/>
          </a:xfrm>
          <a:prstGeom prst="rect">
            <a:avLst/>
          </a:prstGeom>
        </p:spPr>
        <p:txBody>
          <a:bodyPr lIns="0" rIns="0" tIns="0" bIns="0">
            <a:normAutofit fontScale="22000"/>
          </a:bodyPr>
          <a:p>
            <a:endParaRPr b="0" lang="en-US" sz="2800" spc="-1" strike="noStrike">
              <a:solidFill>
                <a:srgbClr val="000000"/>
              </a:solidFill>
              <a:latin typeface="Univers"/>
            </a:endParaRPr>
          </a:p>
        </p:txBody>
      </p:sp>
      <p:sp>
        <p:nvSpPr>
          <p:cNvPr id="27" name="PlaceHolder 4"/>
          <p:cNvSpPr>
            <a:spLocks noGrp="1"/>
          </p:cNvSpPr>
          <p:nvPr>
            <p:ph type="body"/>
          </p:nvPr>
        </p:nvSpPr>
        <p:spPr>
          <a:xfrm>
            <a:off x="1776960" y="1427400"/>
            <a:ext cx="1951920" cy="930960"/>
          </a:xfrm>
          <a:prstGeom prst="rect">
            <a:avLst/>
          </a:prstGeom>
        </p:spPr>
        <p:txBody>
          <a:bodyPr lIns="0" rIns="0" tIns="0" bIns="0">
            <a:normAutofit/>
          </a:bodyPr>
          <a:p>
            <a:endParaRPr b="0" lang="en-US" sz="2800" spc="-1" strike="noStrike">
              <a:solidFill>
                <a:srgbClr val="000000"/>
              </a:solidFill>
              <a:latin typeface="Univer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243fff"/>
            </a:gs>
            <a:gs pos="100000">
              <a:srgbClr val="ff9022"/>
            </a:gs>
          </a:gsLst>
          <a:lin ang="2700000"/>
        </a:gra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298520" y="357840"/>
            <a:ext cx="6272280" cy="3079800"/>
          </a:xfrm>
          <a:prstGeom prst="rect">
            <a:avLst/>
          </a:prstGeom>
        </p:spPr>
        <p:txBody>
          <a:bodyPr anchor="b">
            <a:noAutofit/>
          </a:bodyPr>
          <a:p>
            <a:pPr>
              <a:lnSpc>
                <a:spcPct val="90000"/>
              </a:lnSpc>
            </a:pPr>
            <a:r>
              <a:rPr b="1" lang="en-US" sz="5400" spc="398" strike="noStrike" cap="all">
                <a:solidFill>
                  <a:srgbClr val="ffffff"/>
                </a:solidFill>
                <a:latin typeface="Univers"/>
              </a:rPr>
              <a:t>Click to add title</a:t>
            </a:r>
            <a:endParaRPr b="0" lang="en-US" sz="5400" spc="-1" strike="noStrike">
              <a:solidFill>
                <a:srgbClr val="000000"/>
              </a:solidFill>
              <a:latin typeface="Univers"/>
            </a:endParaRPr>
          </a:p>
        </p:txBody>
      </p:sp>
      <p:sp>
        <p:nvSpPr>
          <p:cNvPr id="1" name="Line 2"/>
          <p:cNvSpPr/>
          <p:nvPr/>
        </p:nvSpPr>
        <p:spPr>
          <a:xfrm>
            <a:off x="1301040" y="3496320"/>
            <a:ext cx="0" cy="3352680"/>
          </a:xfrm>
          <a:prstGeom prst="line">
            <a:avLst/>
          </a:prstGeom>
          <a:ln cap="sq" w="25400">
            <a:solidFill>
              <a:schemeClr val="bg1"/>
            </a:solidFill>
            <a:bevel/>
          </a:ln>
        </p:spPr>
        <p:style>
          <a:lnRef idx="1">
            <a:schemeClr val="accent1"/>
          </a:lnRef>
          <a:fillRef idx="0">
            <a:schemeClr val="accent1"/>
          </a:fillRef>
          <a:effectRef idx="0">
            <a:schemeClr val="accent1"/>
          </a:effectRef>
          <a:fontRef idx="minor"/>
        </p:style>
      </p:sp>
      <p:grpSp>
        <p:nvGrpSpPr>
          <p:cNvPr id="2" name="Group 3"/>
          <p:cNvGrpSpPr/>
          <p:nvPr/>
        </p:nvGrpSpPr>
        <p:grpSpPr>
          <a:xfrm>
            <a:off x="7843320" y="2744640"/>
            <a:ext cx="465120" cy="581040"/>
            <a:chOff x="7843320" y="2744640"/>
            <a:chExt cx="465120" cy="581040"/>
          </a:xfrm>
        </p:grpSpPr>
        <p:sp>
          <p:nvSpPr>
            <p:cNvPr id="3" name="CustomShape 4"/>
            <p:cNvSpPr/>
            <p:nvPr/>
          </p:nvSpPr>
          <p:spPr>
            <a:xfrm>
              <a:off x="8217720" y="2973960"/>
              <a:ext cx="90720" cy="90720"/>
            </a:xfrm>
            <a:custGeom>
              <a:avLst/>
              <a:gdLst/>
              <a:ah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a:noFill/>
            </a:ln>
          </p:spPr>
          <p:style>
            <a:lnRef idx="0"/>
            <a:fillRef idx="0"/>
            <a:effectRef idx="0"/>
            <a:fontRef idx="minor"/>
          </p:style>
        </p:sp>
        <p:sp>
          <p:nvSpPr>
            <p:cNvPr id="4" name="CustomShape 5"/>
            <p:cNvSpPr/>
            <p:nvPr/>
          </p:nvSpPr>
          <p:spPr>
            <a:xfrm>
              <a:off x="7859160" y="2744640"/>
              <a:ext cx="138600" cy="138600"/>
            </a:xfrm>
            <a:custGeom>
              <a:avLst/>
              <a:gdLst/>
              <a:ah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a:noFill/>
            </a:ln>
          </p:spPr>
          <p:style>
            <a:lnRef idx="0"/>
            <a:fillRef idx="0"/>
            <a:effectRef idx="0"/>
            <a:fontRef idx="minor"/>
          </p:style>
        </p:sp>
        <p:sp>
          <p:nvSpPr>
            <p:cNvPr id="5" name="CustomShape 6"/>
            <p:cNvSpPr/>
            <p:nvPr/>
          </p:nvSpPr>
          <p:spPr>
            <a:xfrm>
              <a:off x="7843320" y="3198240"/>
              <a:ext cx="127440" cy="127440"/>
            </a:xfrm>
            <a:custGeom>
              <a:avLst/>
              <a:gdLst/>
              <a:ah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a:noFill/>
            </a:ln>
          </p:spPr>
          <p:style>
            <a:lnRef idx="0"/>
            <a:fillRef idx="0"/>
            <a:effectRef idx="0"/>
            <a:fontRef idx="minor"/>
          </p:style>
        </p:sp>
      </p:grpSp>
      <p:sp>
        <p:nvSpPr>
          <p:cNvPr id="6"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Univers"/>
              </a:rPr>
              <a:t>Click to edit the outline text format</a:t>
            </a:r>
            <a:endParaRPr b="0" lang="en-US" sz="2800" spc="-1" strike="noStrike">
              <a:solidFill>
                <a:srgbClr val="000000"/>
              </a:solidFill>
              <a:latin typeface="Univers"/>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Univers"/>
              </a:rPr>
              <a:t>Second Outline Level</a:t>
            </a:r>
            <a:endParaRPr b="0" lang="en-US" sz="2000" spc="-1" strike="noStrike">
              <a:solidFill>
                <a:srgbClr val="000000"/>
              </a:solidFill>
              <a:latin typeface="Univers"/>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Univers"/>
              </a:rPr>
              <a:t>Third Outline Level</a:t>
            </a:r>
            <a:endParaRPr b="0" lang="en-US" sz="1800" spc="-1" strike="noStrike">
              <a:solidFill>
                <a:srgbClr val="000000"/>
              </a:solidFill>
              <a:latin typeface="Univers"/>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Univers"/>
              </a:rPr>
              <a:t>Fourth Outline Level</a:t>
            </a:r>
            <a:endParaRPr b="0" lang="en-US" sz="1800" spc="-1" strike="noStrike">
              <a:solidFill>
                <a:srgbClr val="000000"/>
              </a:solidFill>
              <a:latin typeface="Univer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Univers"/>
              </a:rPr>
              <a:t>Fifth Outline Level</a:t>
            </a:r>
            <a:endParaRPr b="0" lang="en-US" sz="2000" spc="-1" strike="noStrike">
              <a:solidFill>
                <a:srgbClr val="000000"/>
              </a:solidFill>
              <a:latin typeface="Univer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Univers"/>
              </a:rPr>
              <a:t>Sixth Outline Level</a:t>
            </a:r>
            <a:endParaRPr b="0" lang="en-US" sz="2000" spc="-1" strike="noStrike">
              <a:solidFill>
                <a:srgbClr val="000000"/>
              </a:solidFill>
              <a:latin typeface="Univer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Univers"/>
              </a:rPr>
              <a:t>Seventh Outline Level</a:t>
            </a:r>
            <a:endParaRPr b="0" lang="en-US" sz="2000" spc="-1" strike="noStrike">
              <a:solidFill>
                <a:srgbClr val="000000"/>
              </a:solidFill>
              <a:latin typeface="Univer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839880" y="325440"/>
            <a:ext cx="10515240" cy="1325160"/>
          </a:xfrm>
          <a:prstGeom prst="rect">
            <a:avLst/>
          </a:prstGeom>
        </p:spPr>
        <p:txBody>
          <a:bodyPr anchor="b">
            <a:noAutofit/>
          </a:bodyPr>
          <a:p>
            <a:pPr>
              <a:lnSpc>
                <a:spcPct val="90000"/>
              </a:lnSpc>
            </a:pPr>
            <a:r>
              <a:rPr b="0" lang="en-US" sz="5400" spc="-1" strike="noStrike">
                <a:solidFill>
                  <a:srgbClr val="000000"/>
                </a:solidFill>
                <a:latin typeface="Univers"/>
              </a:rPr>
              <a:t>Click to add title</a:t>
            </a:r>
            <a:endParaRPr b="0" lang="en-US" sz="5400" spc="-1" strike="noStrike">
              <a:solidFill>
                <a:srgbClr val="000000"/>
              </a:solidFill>
              <a:latin typeface="Univers"/>
            </a:endParaRPr>
          </a:p>
        </p:txBody>
      </p:sp>
      <p:sp>
        <p:nvSpPr>
          <p:cNvPr id="44" name="PlaceHolder 2"/>
          <p:cNvSpPr>
            <a:spLocks noGrp="1"/>
          </p:cNvSpPr>
          <p:nvPr>
            <p:ph type="body"/>
          </p:nvPr>
        </p:nvSpPr>
        <p:spPr>
          <a:xfrm>
            <a:off x="1444680" y="1987920"/>
            <a:ext cx="4553280" cy="516960"/>
          </a:xfrm>
          <a:prstGeom prst="rect">
            <a:avLst/>
          </a:prstGeom>
        </p:spPr>
        <p:txBody>
          <a:bodyPr anchor="ctr">
            <a:noAutofit/>
          </a:bodyPr>
          <a:p>
            <a:pPr>
              <a:lnSpc>
                <a:spcPct val="90000"/>
              </a:lnSpc>
              <a:spcBef>
                <a:spcPts val="1001"/>
              </a:spcBef>
              <a:tabLst>
                <a:tab algn="l" pos="0"/>
              </a:tabLst>
            </a:pPr>
            <a:r>
              <a:rPr b="1" lang="en-US" sz="2400" spc="-1" strike="noStrike">
                <a:solidFill>
                  <a:srgbClr val="000000"/>
                </a:solidFill>
                <a:latin typeface="Univers"/>
              </a:rPr>
              <a:t>Click to add text</a:t>
            </a:r>
            <a:endParaRPr b="0" lang="en-US" sz="2400" spc="-1" strike="noStrike">
              <a:solidFill>
                <a:srgbClr val="000000"/>
              </a:solidFill>
              <a:latin typeface="Univers"/>
            </a:endParaRPr>
          </a:p>
        </p:txBody>
      </p:sp>
      <p:sp>
        <p:nvSpPr>
          <p:cNvPr id="45" name="PlaceHolder 3"/>
          <p:cNvSpPr>
            <a:spLocks noGrp="1"/>
          </p:cNvSpPr>
          <p:nvPr>
            <p:ph type="body"/>
          </p:nvPr>
        </p:nvSpPr>
        <p:spPr>
          <a:xfrm>
            <a:off x="1444680" y="2584800"/>
            <a:ext cx="4553280" cy="3684240"/>
          </a:xfrm>
          <a:prstGeom prst="rect">
            <a:avLst/>
          </a:prstGeom>
        </p:spPr>
        <p:txBody>
          <a:bodyPr>
            <a:normAutofit/>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Univers"/>
              </a:rPr>
              <a:t>Click to add text</a:t>
            </a:r>
            <a:endParaRPr b="0" lang="en-US" sz="2000" spc="-1" strike="noStrike">
              <a:solidFill>
                <a:srgbClr val="000000"/>
              </a:solidFill>
              <a:latin typeface="Univers"/>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Univers"/>
              </a:rPr>
              <a:t>Second level</a:t>
            </a:r>
            <a:endParaRPr b="0" lang="en-US" sz="1800" spc="-1" strike="noStrike">
              <a:solidFill>
                <a:srgbClr val="000000"/>
              </a:solidFill>
              <a:latin typeface="Univers"/>
            </a:endParaRPr>
          </a:p>
          <a:p>
            <a:pPr lvl="2" marL="1143000" indent="-228240">
              <a:lnSpc>
                <a:spcPct val="90000"/>
              </a:lnSpc>
              <a:spcBef>
                <a:spcPts val="499"/>
              </a:spcBef>
              <a:buClr>
                <a:srgbClr val="000000"/>
              </a:buClr>
              <a:buFont typeface="Arial"/>
              <a:buChar char="•"/>
            </a:pPr>
            <a:r>
              <a:rPr b="0" lang="en-US" sz="1600" spc="-1" strike="noStrike">
                <a:solidFill>
                  <a:srgbClr val="000000"/>
                </a:solidFill>
                <a:latin typeface="Univers"/>
              </a:rPr>
              <a:t>Third level</a:t>
            </a:r>
            <a:endParaRPr b="0" lang="en-US" sz="1600" spc="-1" strike="noStrike">
              <a:solidFill>
                <a:srgbClr val="000000"/>
              </a:solidFill>
              <a:latin typeface="Univers"/>
            </a:endParaRPr>
          </a:p>
          <a:p>
            <a:pPr lvl="3" marL="1600200" indent="-228240">
              <a:lnSpc>
                <a:spcPct val="90000"/>
              </a:lnSpc>
              <a:spcBef>
                <a:spcPts val="499"/>
              </a:spcBef>
              <a:buClr>
                <a:srgbClr val="000000"/>
              </a:buClr>
              <a:buFont typeface="Arial"/>
              <a:buChar char="•"/>
            </a:pPr>
            <a:r>
              <a:rPr b="0" lang="en-US" sz="1400" spc="-1" strike="noStrike">
                <a:solidFill>
                  <a:srgbClr val="000000"/>
                </a:solidFill>
                <a:latin typeface="Univers"/>
              </a:rPr>
              <a:t>Fourth level</a:t>
            </a:r>
            <a:endParaRPr b="0" lang="en-US" sz="1400" spc="-1" strike="noStrike">
              <a:solidFill>
                <a:srgbClr val="000000"/>
              </a:solidFill>
              <a:latin typeface="Univers"/>
            </a:endParaRPr>
          </a:p>
          <a:p>
            <a:pPr lvl="4" marL="2057400" indent="-228240">
              <a:lnSpc>
                <a:spcPct val="90000"/>
              </a:lnSpc>
              <a:spcBef>
                <a:spcPts val="499"/>
              </a:spcBef>
              <a:buClr>
                <a:srgbClr val="000000"/>
              </a:buClr>
              <a:buFont typeface="Arial"/>
              <a:buChar char="•"/>
            </a:pPr>
            <a:r>
              <a:rPr b="0" lang="en-US" sz="1400" spc="-1" strike="noStrike">
                <a:solidFill>
                  <a:srgbClr val="000000"/>
                </a:solidFill>
                <a:latin typeface="Univers"/>
              </a:rPr>
              <a:t>Fifth level</a:t>
            </a:r>
            <a:endParaRPr b="0" lang="en-US" sz="1400" spc="-1" strike="noStrike">
              <a:solidFill>
                <a:srgbClr val="000000"/>
              </a:solidFill>
              <a:latin typeface="Univers"/>
            </a:endParaRPr>
          </a:p>
        </p:txBody>
      </p:sp>
      <p:sp>
        <p:nvSpPr>
          <p:cNvPr id="46" name="PlaceHolder 4"/>
          <p:cNvSpPr>
            <a:spLocks noGrp="1"/>
          </p:cNvSpPr>
          <p:nvPr>
            <p:ph type="body"/>
          </p:nvPr>
        </p:nvSpPr>
        <p:spPr>
          <a:xfrm>
            <a:off x="6784920" y="1987920"/>
            <a:ext cx="4553280" cy="516960"/>
          </a:xfrm>
          <a:prstGeom prst="rect">
            <a:avLst/>
          </a:prstGeom>
        </p:spPr>
        <p:txBody>
          <a:bodyPr anchor="ctr">
            <a:noAutofit/>
          </a:bodyPr>
          <a:p>
            <a:pPr>
              <a:lnSpc>
                <a:spcPct val="90000"/>
              </a:lnSpc>
              <a:spcBef>
                <a:spcPts val="1001"/>
              </a:spcBef>
              <a:tabLst>
                <a:tab algn="l" pos="0"/>
              </a:tabLst>
            </a:pPr>
            <a:r>
              <a:rPr b="1" lang="en-US" sz="2400" spc="-1" strike="noStrike">
                <a:solidFill>
                  <a:srgbClr val="000000"/>
                </a:solidFill>
                <a:latin typeface="Univers"/>
              </a:rPr>
              <a:t>Click to add text</a:t>
            </a:r>
            <a:endParaRPr b="0" lang="en-US" sz="2400" spc="-1" strike="noStrike">
              <a:solidFill>
                <a:srgbClr val="000000"/>
              </a:solidFill>
              <a:latin typeface="Univers"/>
            </a:endParaRPr>
          </a:p>
        </p:txBody>
      </p:sp>
      <p:sp>
        <p:nvSpPr>
          <p:cNvPr id="47" name="PlaceHolder 5"/>
          <p:cNvSpPr>
            <a:spLocks noGrp="1"/>
          </p:cNvSpPr>
          <p:nvPr>
            <p:ph type="body"/>
          </p:nvPr>
        </p:nvSpPr>
        <p:spPr>
          <a:xfrm>
            <a:off x="6784920" y="2584800"/>
            <a:ext cx="4553280" cy="3684240"/>
          </a:xfrm>
          <a:prstGeom prst="rect">
            <a:avLst/>
          </a:prstGeom>
        </p:spPr>
        <p:txBody>
          <a:bodyPr>
            <a:normAutofit/>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Univers"/>
              </a:rPr>
              <a:t>Click to add text</a:t>
            </a:r>
            <a:endParaRPr b="0" lang="en-US" sz="2000" spc="-1" strike="noStrike">
              <a:solidFill>
                <a:srgbClr val="000000"/>
              </a:solidFill>
              <a:latin typeface="Univers"/>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Univers"/>
              </a:rPr>
              <a:t>Second level</a:t>
            </a:r>
            <a:endParaRPr b="0" lang="en-US" sz="1800" spc="-1" strike="noStrike">
              <a:solidFill>
                <a:srgbClr val="000000"/>
              </a:solidFill>
              <a:latin typeface="Univers"/>
            </a:endParaRPr>
          </a:p>
          <a:p>
            <a:pPr lvl="2" marL="1143000" indent="-228240">
              <a:lnSpc>
                <a:spcPct val="90000"/>
              </a:lnSpc>
              <a:spcBef>
                <a:spcPts val="499"/>
              </a:spcBef>
              <a:buClr>
                <a:srgbClr val="000000"/>
              </a:buClr>
              <a:buFont typeface="Arial"/>
              <a:buChar char="•"/>
            </a:pPr>
            <a:r>
              <a:rPr b="0" lang="en-US" sz="1600" spc="-1" strike="noStrike">
                <a:solidFill>
                  <a:srgbClr val="000000"/>
                </a:solidFill>
                <a:latin typeface="Univers"/>
              </a:rPr>
              <a:t>Third level</a:t>
            </a:r>
            <a:endParaRPr b="0" lang="en-US" sz="1600" spc="-1" strike="noStrike">
              <a:solidFill>
                <a:srgbClr val="000000"/>
              </a:solidFill>
              <a:latin typeface="Univers"/>
            </a:endParaRPr>
          </a:p>
          <a:p>
            <a:pPr lvl="3" marL="1600200" indent="-228240">
              <a:lnSpc>
                <a:spcPct val="90000"/>
              </a:lnSpc>
              <a:spcBef>
                <a:spcPts val="499"/>
              </a:spcBef>
              <a:buClr>
                <a:srgbClr val="000000"/>
              </a:buClr>
              <a:buFont typeface="Arial"/>
              <a:buChar char="•"/>
            </a:pPr>
            <a:r>
              <a:rPr b="0" lang="en-US" sz="1400" spc="-1" strike="noStrike">
                <a:solidFill>
                  <a:srgbClr val="000000"/>
                </a:solidFill>
                <a:latin typeface="Univers"/>
              </a:rPr>
              <a:t>Fourth level</a:t>
            </a:r>
            <a:endParaRPr b="0" lang="en-US" sz="1400" spc="-1" strike="noStrike">
              <a:solidFill>
                <a:srgbClr val="000000"/>
              </a:solidFill>
              <a:latin typeface="Univers"/>
            </a:endParaRPr>
          </a:p>
          <a:p>
            <a:pPr lvl="4" marL="2057400" indent="-228240">
              <a:lnSpc>
                <a:spcPct val="90000"/>
              </a:lnSpc>
              <a:spcBef>
                <a:spcPts val="499"/>
              </a:spcBef>
              <a:buClr>
                <a:srgbClr val="000000"/>
              </a:buClr>
              <a:buFont typeface="Arial"/>
              <a:buChar char="•"/>
            </a:pPr>
            <a:r>
              <a:rPr b="0" lang="en-US" sz="1400" spc="-1" strike="noStrike">
                <a:solidFill>
                  <a:srgbClr val="000000"/>
                </a:solidFill>
                <a:latin typeface="Univers"/>
              </a:rPr>
              <a:t>Fifth level</a:t>
            </a:r>
            <a:endParaRPr b="0" lang="en-US" sz="1400" spc="-1" strike="noStrike">
              <a:solidFill>
                <a:srgbClr val="000000"/>
              </a:solidFill>
              <a:latin typeface="Univers"/>
            </a:endParaRPr>
          </a:p>
        </p:txBody>
      </p:sp>
      <p:sp>
        <p:nvSpPr>
          <p:cNvPr id="48" name="Line 6"/>
          <p:cNvSpPr/>
          <p:nvPr/>
        </p:nvSpPr>
        <p:spPr>
          <a:xfrm>
            <a:off x="715680" y="356760"/>
            <a:ext cx="0" cy="6492600"/>
          </a:xfrm>
          <a:prstGeom prst="line">
            <a:avLst/>
          </a:prstGeom>
          <a:ln cap="sq" w="25400">
            <a:solidFill>
              <a:srgbClr val="243fff"/>
            </a:solidFill>
            <a:bevel/>
          </a:ln>
        </p:spPr>
        <p:style>
          <a:lnRef idx="1">
            <a:schemeClr val="accent1"/>
          </a:lnRef>
          <a:fillRef idx="0">
            <a:schemeClr val="accent1"/>
          </a:fillRef>
          <a:effectRef idx="0">
            <a:schemeClr val="accent1"/>
          </a:effectRef>
          <a:fontRef idx="minor"/>
        </p:style>
      </p:sp>
      <p:sp>
        <p:nvSpPr>
          <p:cNvPr id="49" name="CustomShape 7"/>
          <p:cNvSpPr/>
          <p:nvPr/>
        </p:nvSpPr>
        <p:spPr>
          <a:xfrm>
            <a:off x="10508400" y="492120"/>
            <a:ext cx="138600" cy="138600"/>
          </a:xfrm>
          <a:custGeom>
            <a:avLst/>
            <a:gdLst/>
            <a:ah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a:noFill/>
          </a:ln>
        </p:spPr>
        <p:style>
          <a:lnRef idx="0"/>
          <a:fillRef idx="0"/>
          <a:effectRef idx="0"/>
          <a:fontRef idx="minor"/>
        </p:style>
      </p:sp>
      <p:sp>
        <p:nvSpPr>
          <p:cNvPr id="50" name="CustomShape 8"/>
          <p:cNvSpPr/>
          <p:nvPr/>
        </p:nvSpPr>
        <p:spPr>
          <a:xfrm>
            <a:off x="11477880" y="1055520"/>
            <a:ext cx="127440" cy="127440"/>
          </a:xfrm>
          <a:custGeom>
            <a:avLst/>
            <a:gdLst/>
            <a:ah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a:noFill/>
          </a:ln>
        </p:spPr>
        <p:style>
          <a:lnRef idx="0"/>
          <a:fillRef idx="0"/>
          <a:effectRef idx="0"/>
          <a:fontRef idx="minor"/>
        </p:style>
      </p:sp>
      <p:sp>
        <p:nvSpPr>
          <p:cNvPr id="51" name="CustomShape 9"/>
          <p:cNvSpPr/>
          <p:nvPr/>
        </p:nvSpPr>
        <p:spPr>
          <a:xfrm>
            <a:off x="11241720" y="446760"/>
            <a:ext cx="90720" cy="90720"/>
          </a:xfrm>
          <a:custGeom>
            <a:avLst/>
            <a:gdLst/>
            <a:ah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243fff"/>
            </a:gs>
            <a:gs pos="100000">
              <a:srgbClr val="ff9022"/>
            </a:gs>
          </a:gsLst>
          <a:lin ang="8100000"/>
        </a:gradFill>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5933160" y="585360"/>
            <a:ext cx="5103360" cy="2276640"/>
          </a:xfrm>
          <a:prstGeom prst="rect">
            <a:avLst/>
          </a:prstGeom>
        </p:spPr>
        <p:txBody>
          <a:bodyPr anchor="b">
            <a:noAutofit/>
          </a:bodyPr>
          <a:p>
            <a:pPr algn="r">
              <a:lnSpc>
                <a:spcPct val="90000"/>
              </a:lnSpc>
            </a:pPr>
            <a:r>
              <a:rPr b="1" lang="en-US" sz="4800" spc="398" strike="noStrike" cap="all">
                <a:solidFill>
                  <a:srgbClr val="ffffff"/>
                </a:solidFill>
                <a:latin typeface="Univers"/>
              </a:rPr>
              <a:t>Click to add title</a:t>
            </a:r>
            <a:endParaRPr b="0" lang="en-US" sz="4800" spc="-1" strike="noStrike">
              <a:solidFill>
                <a:srgbClr val="000000"/>
              </a:solidFill>
              <a:latin typeface="Univers"/>
            </a:endParaRPr>
          </a:p>
        </p:txBody>
      </p:sp>
      <p:sp>
        <p:nvSpPr>
          <p:cNvPr id="89" name="PlaceHolder 2"/>
          <p:cNvSpPr>
            <a:spLocks noGrp="1"/>
          </p:cNvSpPr>
          <p:nvPr>
            <p:ph type="sldNum"/>
          </p:nvPr>
        </p:nvSpPr>
        <p:spPr>
          <a:xfrm>
            <a:off x="8610480" y="201240"/>
            <a:ext cx="2742840" cy="364680"/>
          </a:xfrm>
          <a:prstGeom prst="rect">
            <a:avLst/>
          </a:prstGeom>
        </p:spPr>
        <p:txBody>
          <a:bodyPr anchor="ctr">
            <a:noAutofit/>
          </a:bodyPr>
          <a:p>
            <a:pPr algn="r">
              <a:lnSpc>
                <a:spcPct val="100000"/>
              </a:lnSpc>
            </a:pPr>
            <a:fld id="{15B66705-1FD3-46F1-86A5-A13BE92BDA64}" type="slidenum">
              <a:rPr b="1" lang="en-US" sz="1200" spc="97" strike="noStrike" cap="all">
                <a:solidFill>
                  <a:srgbClr val="ffffff"/>
                </a:solidFill>
                <a:latin typeface="Univers"/>
              </a:rPr>
              <a:t>&lt;number&gt;</a:t>
            </a:fld>
            <a:endParaRPr b="0" lang="en-US" sz="1200" spc="-1" strike="noStrike">
              <a:latin typeface="Times New Roman"/>
            </a:endParaRPr>
          </a:p>
        </p:txBody>
      </p:sp>
      <p:sp>
        <p:nvSpPr>
          <p:cNvPr id="90" name="PlaceHolder 3"/>
          <p:cNvSpPr>
            <a:spLocks noGrp="1"/>
          </p:cNvSpPr>
          <p:nvPr>
            <p:ph type="ftr"/>
          </p:nvPr>
        </p:nvSpPr>
        <p:spPr>
          <a:xfrm rot="16200000">
            <a:off x="-548640" y="1938600"/>
            <a:ext cx="2788560" cy="364680"/>
          </a:xfrm>
          <a:prstGeom prst="rect">
            <a:avLst/>
          </a:prstGeom>
        </p:spPr>
        <p:txBody>
          <a:bodyPr anchor="ctr">
            <a:noAutofit/>
          </a:bodyPr>
          <a:p>
            <a:pPr algn="ctr">
              <a:lnSpc>
                <a:spcPct val="100000"/>
              </a:lnSpc>
            </a:pPr>
            <a:r>
              <a:rPr b="1" lang="en-US" sz="1200" spc="97" strike="noStrike" cap="all">
                <a:solidFill>
                  <a:srgbClr val="ffffff"/>
                </a:solidFill>
                <a:latin typeface="Univers"/>
              </a:rPr>
              <a:t>Presentation Title</a:t>
            </a:r>
            <a:endParaRPr b="0" lang="en-US" sz="1200" spc="-1" strike="noStrike">
              <a:latin typeface="Times New Roman"/>
            </a:endParaRPr>
          </a:p>
        </p:txBody>
      </p:sp>
      <p:sp>
        <p:nvSpPr>
          <p:cNvPr id="91" name="PlaceHolder 4"/>
          <p:cNvSpPr>
            <a:spLocks noGrp="1"/>
          </p:cNvSpPr>
          <p:nvPr>
            <p:ph type="body"/>
          </p:nvPr>
        </p:nvSpPr>
        <p:spPr>
          <a:xfrm>
            <a:off x="1776960" y="407520"/>
            <a:ext cx="1951920" cy="1951920"/>
          </a:xfrm>
          <a:prstGeom prst="rect">
            <a:avLst/>
          </a:prstGeom>
        </p:spPr>
        <p:txBody>
          <a:bodyPr lIns="90000" rIns="90000" tIns="457200" bIns="45000">
            <a:noAutofit/>
          </a:bodyPr>
          <a:p>
            <a:pPr algn="ctr">
              <a:lnSpc>
                <a:spcPct val="100000"/>
              </a:lnSpc>
            </a:pPr>
            <a:r>
              <a:rPr b="0" lang="en-US" sz="1400" spc="-1" strike="noStrike">
                <a:solidFill>
                  <a:srgbClr val="ffffff"/>
                </a:solidFill>
                <a:latin typeface="Univers"/>
              </a:rPr>
              <a:t>Click to add picture</a:t>
            </a:r>
            <a:endParaRPr b="0" lang="en-US" sz="1400" spc="-1" strike="noStrike">
              <a:solidFill>
                <a:srgbClr val="000000"/>
              </a:solidFill>
              <a:latin typeface="Univers"/>
            </a:endParaRPr>
          </a:p>
        </p:txBody>
      </p:sp>
      <p:sp>
        <p:nvSpPr>
          <p:cNvPr id="92" name="PlaceHolder 5"/>
          <p:cNvSpPr>
            <a:spLocks noGrp="1"/>
          </p:cNvSpPr>
          <p:nvPr>
            <p:ph type="body"/>
          </p:nvPr>
        </p:nvSpPr>
        <p:spPr>
          <a:xfrm>
            <a:off x="3528360" y="1972440"/>
            <a:ext cx="2289600" cy="2273040"/>
          </a:xfrm>
          <a:prstGeom prst="rect">
            <a:avLst/>
          </a:prstGeom>
        </p:spPr>
        <p:txBody>
          <a:bodyPr lIns="90000" rIns="90000" tIns="457200" bIns="45000">
            <a:noAutofit/>
          </a:bodyPr>
          <a:p>
            <a:pPr algn="ctr">
              <a:lnSpc>
                <a:spcPct val="100000"/>
              </a:lnSpc>
            </a:pPr>
            <a:r>
              <a:rPr b="0" lang="en-US" sz="1400" spc="-1" strike="noStrike">
                <a:solidFill>
                  <a:srgbClr val="ffffff"/>
                </a:solidFill>
                <a:latin typeface="Univers"/>
              </a:rPr>
              <a:t>Click to add picture</a:t>
            </a:r>
            <a:endParaRPr b="0" lang="en-US" sz="1400" spc="-1" strike="noStrike">
              <a:solidFill>
                <a:srgbClr val="000000"/>
              </a:solidFill>
              <a:latin typeface="Univers"/>
            </a:endParaRPr>
          </a:p>
        </p:txBody>
      </p:sp>
      <p:sp>
        <p:nvSpPr>
          <p:cNvPr id="93" name="PlaceHolder 6"/>
          <p:cNvSpPr>
            <a:spLocks noGrp="1"/>
          </p:cNvSpPr>
          <p:nvPr>
            <p:ph type="body"/>
          </p:nvPr>
        </p:nvSpPr>
        <p:spPr>
          <a:xfrm>
            <a:off x="1092960" y="4019040"/>
            <a:ext cx="3853800" cy="2838600"/>
          </a:xfrm>
          <a:prstGeom prst="rect">
            <a:avLst/>
          </a:prstGeom>
        </p:spPr>
        <p:txBody>
          <a:bodyPr lIns="90000" rIns="90000" tIns="457200" bIns="45000">
            <a:noAutofit/>
          </a:bodyPr>
          <a:p>
            <a:pPr algn="ctr">
              <a:lnSpc>
                <a:spcPct val="100000"/>
              </a:lnSpc>
            </a:pPr>
            <a:r>
              <a:rPr b="0" lang="en-US" sz="1400" spc="-1" strike="noStrike">
                <a:solidFill>
                  <a:srgbClr val="ffffff"/>
                </a:solidFill>
                <a:latin typeface="Univers"/>
              </a:rPr>
              <a:t>Click to add picture</a:t>
            </a:r>
            <a:endParaRPr b="0" lang="en-US" sz="1400" spc="-1" strike="noStrike">
              <a:solidFill>
                <a:srgbClr val="000000"/>
              </a:solidFill>
              <a:latin typeface="Univers"/>
            </a:endParaRPr>
          </a:p>
        </p:txBody>
      </p:sp>
      <p:sp>
        <p:nvSpPr>
          <p:cNvPr id="94" name="PlaceHolder 7"/>
          <p:cNvSpPr>
            <a:spLocks noGrp="1"/>
          </p:cNvSpPr>
          <p:nvPr>
            <p:ph type="body"/>
          </p:nvPr>
        </p:nvSpPr>
        <p:spPr>
          <a:xfrm>
            <a:off x="5933160" y="3127320"/>
            <a:ext cx="5103360" cy="1124280"/>
          </a:xfrm>
          <a:prstGeom prst="rect">
            <a:avLst/>
          </a:prstGeom>
        </p:spPr>
        <p:txBody>
          <a:bodyPr>
            <a:noAutofit/>
          </a:bodyPr>
          <a:p>
            <a:pPr algn="r">
              <a:lnSpc>
                <a:spcPct val="90000"/>
              </a:lnSpc>
              <a:spcBef>
                <a:spcPts val="1001"/>
              </a:spcBef>
              <a:tabLst>
                <a:tab algn="l" pos="0"/>
              </a:tabLst>
            </a:pPr>
            <a:r>
              <a:rPr b="0" lang="en-US" sz="1800" spc="-1" strike="noStrike">
                <a:solidFill>
                  <a:srgbClr val="ffffff"/>
                </a:solidFill>
                <a:latin typeface="Univers"/>
              </a:rPr>
              <a:t>Click to add text</a:t>
            </a:r>
            <a:endParaRPr b="0" lang="en-US" sz="1800" spc="-1" strike="noStrike">
              <a:solidFill>
                <a:srgbClr val="000000"/>
              </a:solidFill>
              <a:latin typeface="Univers"/>
            </a:endParaRPr>
          </a:p>
        </p:txBody>
      </p:sp>
      <p:sp>
        <p:nvSpPr>
          <p:cNvPr id="95" name="PlaceHolder 8"/>
          <p:cNvSpPr>
            <a:spLocks noGrp="1"/>
          </p:cNvSpPr>
          <p:nvPr>
            <p:ph type="body"/>
          </p:nvPr>
        </p:nvSpPr>
        <p:spPr>
          <a:xfrm>
            <a:off x="5579640" y="4386240"/>
            <a:ext cx="3119040" cy="2462400"/>
          </a:xfrm>
          <a:prstGeom prst="rect">
            <a:avLst/>
          </a:prstGeom>
        </p:spPr>
        <p:txBody>
          <a:bodyPr lIns="90000" rIns="90000" tIns="457200" bIns="45000">
            <a:noAutofit/>
          </a:bodyPr>
          <a:p>
            <a:pPr algn="ctr">
              <a:lnSpc>
                <a:spcPct val="100000"/>
              </a:lnSpc>
            </a:pPr>
            <a:r>
              <a:rPr b="0" lang="en-US" sz="1400" spc="-1" strike="noStrike">
                <a:solidFill>
                  <a:srgbClr val="ffffff"/>
                </a:solidFill>
                <a:latin typeface="Univers"/>
              </a:rPr>
              <a:t>Click to add picture</a:t>
            </a:r>
            <a:endParaRPr b="0" lang="en-US" sz="1400" spc="-1" strike="noStrike">
              <a:solidFill>
                <a:srgbClr val="000000"/>
              </a:solidFill>
              <a:latin typeface="Univers"/>
            </a:endParaRPr>
          </a:p>
        </p:txBody>
      </p:sp>
      <p:sp>
        <p:nvSpPr>
          <p:cNvPr id="96" name="CustomShape 9"/>
          <p:cNvSpPr/>
          <p:nvPr/>
        </p:nvSpPr>
        <p:spPr>
          <a:xfrm>
            <a:off x="1472400" y="1859400"/>
            <a:ext cx="138600" cy="138600"/>
          </a:xfrm>
          <a:custGeom>
            <a:avLst/>
            <a:gdLst/>
            <a:ah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a:noFill/>
          </a:ln>
        </p:spPr>
        <p:style>
          <a:lnRef idx="0"/>
          <a:fillRef idx="0"/>
          <a:effectRef idx="0"/>
          <a:fontRef idx="minor"/>
        </p:style>
      </p:sp>
      <p:sp>
        <p:nvSpPr>
          <p:cNvPr id="97" name="CustomShape 10"/>
          <p:cNvSpPr/>
          <p:nvPr/>
        </p:nvSpPr>
        <p:spPr>
          <a:xfrm>
            <a:off x="2014560" y="3146760"/>
            <a:ext cx="127440" cy="127440"/>
          </a:xfrm>
          <a:custGeom>
            <a:avLst/>
            <a:gdLst/>
            <a:ah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a:noFill/>
          </a:ln>
        </p:spPr>
        <p:style>
          <a:lnRef idx="0"/>
          <a:fillRef idx="0"/>
          <a:effectRef idx="0"/>
          <a:fontRef idx="minor"/>
        </p:style>
      </p:sp>
      <p:sp>
        <p:nvSpPr>
          <p:cNvPr id="98" name="CustomShape 11"/>
          <p:cNvSpPr/>
          <p:nvPr/>
        </p:nvSpPr>
        <p:spPr>
          <a:xfrm>
            <a:off x="5405040" y="4508280"/>
            <a:ext cx="90720" cy="90720"/>
          </a:xfrm>
          <a:custGeom>
            <a:avLst/>
            <a:gdLst/>
            <a:ah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a:noFill/>
          </a:ln>
        </p:spPr>
        <p:style>
          <a:lnRef idx="0"/>
          <a:fillRef idx="0"/>
          <a:effectRef idx="0"/>
          <a:fontRef idx="minor"/>
        </p:style>
      </p:sp>
      <p:sp>
        <p:nvSpPr>
          <p:cNvPr id="99" name="Line 12"/>
          <p:cNvSpPr/>
          <p:nvPr/>
        </p:nvSpPr>
        <p:spPr>
          <a:xfrm>
            <a:off x="856080" y="3502800"/>
            <a:ext cx="0" cy="3346200"/>
          </a:xfrm>
          <a:prstGeom prst="line">
            <a:avLst/>
          </a:prstGeom>
          <a:ln cap="sq" w="25400">
            <a:solidFill>
              <a:schemeClr val="bg1"/>
            </a:solidFill>
            <a:bevel/>
          </a:ln>
        </p:spPr>
        <p:style>
          <a:lnRef idx="1">
            <a:schemeClr val="accent1"/>
          </a:lnRef>
          <a:fillRef idx="0">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1298520" y="357840"/>
            <a:ext cx="6272280" cy="3079800"/>
          </a:xfrm>
          <a:prstGeom prst="rect">
            <a:avLst/>
          </a:prstGeom>
          <a:noFill/>
          <a:ln w="0">
            <a:noFill/>
          </a:ln>
        </p:spPr>
        <p:txBody>
          <a:bodyPr anchor="b">
            <a:noAutofit/>
          </a:bodyPr>
          <a:p>
            <a:pPr>
              <a:lnSpc>
                <a:spcPct val="90000"/>
              </a:lnSpc>
            </a:pPr>
            <a:r>
              <a:rPr b="1" lang="es-CO" sz="5400" spc="398" strike="noStrike" cap="all">
                <a:solidFill>
                  <a:srgbClr val="ffffff"/>
                </a:solidFill>
                <a:latin typeface="Univers"/>
              </a:rPr>
              <a:t>Ideas plasmadas en la encuesta</a:t>
            </a:r>
            <a:endParaRPr b="0" lang="en-US" sz="5400" spc="-1" strike="noStrike">
              <a:solidFill>
                <a:srgbClr val="000000"/>
              </a:solidFill>
              <a:latin typeface="Univers"/>
            </a:endParaRPr>
          </a:p>
        </p:txBody>
      </p:sp>
      <p:sp>
        <p:nvSpPr>
          <p:cNvPr id="137" name="TextShape 2"/>
          <p:cNvSpPr txBox="1"/>
          <p:nvPr/>
        </p:nvSpPr>
        <p:spPr>
          <a:xfrm>
            <a:off x="5641920" y="4700160"/>
            <a:ext cx="5092920" cy="1197360"/>
          </a:xfrm>
          <a:prstGeom prst="rect">
            <a:avLst/>
          </a:prstGeom>
          <a:noFill/>
          <a:ln w="0">
            <a:noFill/>
          </a:ln>
        </p:spPr>
        <p:txBody>
          <a:bodyPr>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839880" y="325440"/>
            <a:ext cx="10515240" cy="1325160"/>
          </a:xfrm>
          <a:prstGeom prst="rect">
            <a:avLst/>
          </a:prstGeom>
          <a:noFill/>
          <a:ln w="0">
            <a:noFill/>
          </a:ln>
        </p:spPr>
        <p:txBody>
          <a:bodyPr anchor="b">
            <a:noAutofit/>
          </a:bodyPr>
          <a:p>
            <a:pPr>
              <a:lnSpc>
                <a:spcPct val="90000"/>
              </a:lnSpc>
            </a:pPr>
            <a:r>
              <a:rPr b="0" lang="en-US" sz="5400" spc="-1" strike="noStrike">
                <a:solidFill>
                  <a:srgbClr val="000000"/>
                </a:solidFill>
                <a:latin typeface="Univers"/>
              </a:rPr>
              <a:t>Tiempo (Proyecto Final)</a:t>
            </a:r>
            <a:endParaRPr b="0" lang="en-US" sz="5400" spc="-1" strike="noStrike">
              <a:solidFill>
                <a:srgbClr val="000000"/>
              </a:solidFill>
              <a:latin typeface="Univers"/>
            </a:endParaRPr>
          </a:p>
        </p:txBody>
      </p:sp>
      <p:sp>
        <p:nvSpPr>
          <p:cNvPr id="139" name="TextShape 2"/>
          <p:cNvSpPr txBox="1"/>
          <p:nvPr/>
        </p:nvSpPr>
        <p:spPr>
          <a:xfrm>
            <a:off x="1444680" y="1987920"/>
            <a:ext cx="4553280" cy="516960"/>
          </a:xfrm>
          <a:prstGeom prst="rect">
            <a:avLst/>
          </a:prstGeom>
          <a:noFill/>
          <a:ln w="0">
            <a:noFill/>
          </a:ln>
        </p:spPr>
        <p:txBody>
          <a:bodyPr anchor="ctr">
            <a:noAutofit/>
          </a:bodyPr>
          <a:p>
            <a:pPr>
              <a:lnSpc>
                <a:spcPct val="90000"/>
              </a:lnSpc>
              <a:spcBef>
                <a:spcPts val="1001"/>
              </a:spcBef>
              <a:tabLst>
                <a:tab algn="l" pos="0"/>
              </a:tabLst>
            </a:pPr>
            <a:r>
              <a:rPr b="1" lang="en-US" sz="2400" spc="-1" strike="noStrike">
                <a:solidFill>
                  <a:srgbClr val="000000"/>
                </a:solidFill>
                <a:latin typeface="Univers"/>
              </a:rPr>
              <a:t>Negativos (Mayor</a:t>
            </a:r>
            <a:r>
              <a:rPr b="1" lang="es-CO" sz="2400" spc="-1" strike="noStrike">
                <a:solidFill>
                  <a:srgbClr val="000000"/>
                </a:solidFill>
                <a:latin typeface="Univers"/>
              </a:rPr>
              <a:t>ía)</a:t>
            </a:r>
            <a:endParaRPr b="0" lang="en-US" sz="2400" spc="-1" strike="noStrike">
              <a:solidFill>
                <a:srgbClr val="000000"/>
              </a:solidFill>
              <a:latin typeface="Univers"/>
            </a:endParaRPr>
          </a:p>
        </p:txBody>
      </p:sp>
      <p:sp>
        <p:nvSpPr>
          <p:cNvPr id="140" name="TextShape 3"/>
          <p:cNvSpPr txBox="1"/>
          <p:nvPr/>
        </p:nvSpPr>
        <p:spPr>
          <a:xfrm>
            <a:off x="1444680" y="2584800"/>
            <a:ext cx="4553280" cy="368424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s-CO" sz="2000" spc="-1" strike="noStrike">
                <a:solidFill>
                  <a:srgbClr val="000000"/>
                </a:solidFill>
                <a:latin typeface="Univers"/>
              </a:rPr>
              <a:t>“</a:t>
            </a:r>
            <a:r>
              <a:rPr b="0" lang="es-ES" sz="2000" spc="-1" strike="noStrike">
                <a:solidFill>
                  <a:srgbClr val="000000"/>
                </a:solidFill>
                <a:latin typeface="Univers"/>
              </a:rPr>
              <a:t>Más tiempo. Tal vez un día más hubiera ayudado a que el proyecto fuera más atractivo visualmente y tuviera más innovaciones</a:t>
            </a:r>
            <a:r>
              <a:rPr b="0" lang="es-CO" sz="2000" spc="-1" strike="noStrike">
                <a:solidFill>
                  <a:srgbClr val="000000"/>
                </a:solidFill>
                <a:latin typeface="Univers"/>
              </a:rPr>
              <a:t>”</a:t>
            </a:r>
            <a:endParaRPr b="0" lang="en-US" sz="2000" spc="-1" strike="noStrike">
              <a:solidFill>
                <a:srgbClr val="000000"/>
              </a:solidFill>
              <a:latin typeface="Univers"/>
            </a:endParaRPr>
          </a:p>
          <a:p>
            <a:pPr marL="228600" indent="-228240">
              <a:lnSpc>
                <a:spcPct val="90000"/>
              </a:lnSpc>
              <a:spcBef>
                <a:spcPts val="1001"/>
              </a:spcBef>
              <a:buClr>
                <a:srgbClr val="000000"/>
              </a:buClr>
              <a:buFont typeface="Arial"/>
              <a:buChar char="•"/>
            </a:pPr>
            <a:r>
              <a:rPr b="0" lang="es-CO" sz="2000" spc="-1" strike="noStrike">
                <a:solidFill>
                  <a:srgbClr val="000000"/>
                </a:solidFill>
                <a:latin typeface="Univers"/>
              </a:rPr>
              <a:t>“</a:t>
            </a:r>
            <a:r>
              <a:rPr b="0" lang="es-CO" sz="2000" spc="-1" strike="noStrike">
                <a:solidFill>
                  <a:srgbClr val="000000"/>
                </a:solidFill>
                <a:latin typeface="Univers"/>
              </a:rPr>
              <a:t>Que dieran mas tiempo”</a:t>
            </a:r>
            <a:endParaRPr b="0" lang="en-US" sz="2000" spc="-1" strike="noStrike">
              <a:solidFill>
                <a:srgbClr val="000000"/>
              </a:solidFill>
              <a:latin typeface="Univers"/>
            </a:endParaRPr>
          </a:p>
          <a:p>
            <a:pPr marL="228600" indent="-228240">
              <a:lnSpc>
                <a:spcPct val="90000"/>
              </a:lnSpc>
              <a:spcBef>
                <a:spcPts val="1001"/>
              </a:spcBef>
              <a:buClr>
                <a:srgbClr val="000000"/>
              </a:buClr>
              <a:buFont typeface="Arial"/>
              <a:buChar char="•"/>
            </a:pPr>
            <a:r>
              <a:rPr b="0" lang="es-CO" sz="2000" spc="-1" strike="noStrike">
                <a:solidFill>
                  <a:srgbClr val="000000"/>
                </a:solidFill>
                <a:latin typeface="Univers"/>
              </a:rPr>
              <a:t>“</a:t>
            </a:r>
            <a:r>
              <a:rPr b="0" lang="es-ES" sz="2000" spc="-1" strike="noStrike">
                <a:solidFill>
                  <a:srgbClr val="000000"/>
                </a:solidFill>
                <a:latin typeface="Univers"/>
              </a:rPr>
              <a:t>Dar un poco más de tiempo para realizar el proyecto y poder hacerlo en equipos.</a:t>
            </a:r>
            <a:r>
              <a:rPr b="0" lang="es-CO" sz="2000" spc="-1" strike="noStrike">
                <a:solidFill>
                  <a:srgbClr val="000000"/>
                </a:solidFill>
                <a:latin typeface="Univers"/>
              </a:rPr>
              <a:t>”</a:t>
            </a:r>
            <a:endParaRPr b="0" lang="en-US" sz="2000" spc="-1" strike="noStrike">
              <a:solidFill>
                <a:srgbClr val="000000"/>
              </a:solidFill>
              <a:latin typeface="Univers"/>
            </a:endParaRPr>
          </a:p>
        </p:txBody>
      </p:sp>
      <p:sp>
        <p:nvSpPr>
          <p:cNvPr id="141" name="TextShape 4"/>
          <p:cNvSpPr txBox="1"/>
          <p:nvPr/>
        </p:nvSpPr>
        <p:spPr>
          <a:xfrm>
            <a:off x="6784920" y="1987920"/>
            <a:ext cx="4553280" cy="516960"/>
          </a:xfrm>
          <a:prstGeom prst="rect">
            <a:avLst/>
          </a:prstGeom>
          <a:noFill/>
          <a:ln w="0">
            <a:noFill/>
          </a:ln>
        </p:spPr>
        <p:txBody>
          <a:bodyPr anchor="ctr">
            <a:noAutofit/>
          </a:bodyPr>
          <a:p>
            <a:pPr>
              <a:lnSpc>
                <a:spcPct val="90000"/>
              </a:lnSpc>
              <a:spcBef>
                <a:spcPts val="1001"/>
              </a:spcBef>
              <a:tabLst>
                <a:tab algn="l" pos="0"/>
              </a:tabLst>
            </a:pPr>
            <a:r>
              <a:rPr b="1" lang="es-CO" sz="2400" spc="-1" strike="noStrike">
                <a:solidFill>
                  <a:srgbClr val="000000"/>
                </a:solidFill>
                <a:latin typeface="Univers"/>
              </a:rPr>
              <a:t>Positivos (Minoría) + sugerencia</a:t>
            </a:r>
            <a:endParaRPr b="0" lang="en-US" sz="2400" spc="-1" strike="noStrike">
              <a:solidFill>
                <a:srgbClr val="000000"/>
              </a:solidFill>
              <a:latin typeface="Univers"/>
            </a:endParaRPr>
          </a:p>
        </p:txBody>
      </p:sp>
      <p:sp>
        <p:nvSpPr>
          <p:cNvPr id="142" name="TextShape 5"/>
          <p:cNvSpPr txBox="1"/>
          <p:nvPr/>
        </p:nvSpPr>
        <p:spPr>
          <a:xfrm>
            <a:off x="6784920" y="2584800"/>
            <a:ext cx="4553280" cy="368424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s-CO" sz="1050" spc="-1" strike="noStrike">
                <a:solidFill>
                  <a:srgbClr val="000000"/>
                </a:solidFill>
                <a:latin typeface="Univers"/>
              </a:rPr>
              <a:t>“</a:t>
            </a:r>
            <a:r>
              <a:rPr b="0" lang="es-ES" sz="1050" spc="-1" strike="noStrike">
                <a:solidFill>
                  <a:srgbClr val="000000"/>
                </a:solidFill>
                <a:latin typeface="Univers"/>
              </a:rPr>
              <a:t>En general creo que todo fue bueno, el tiempo fue justo, </a:t>
            </a:r>
            <a:r>
              <a:rPr b="0" lang="es-ES" sz="1050" spc="-1" strike="noStrike">
                <a:solidFill>
                  <a:srgbClr val="000000"/>
                </a:solidFill>
                <a:highlight>
                  <a:srgbClr val="ffff00"/>
                </a:highlight>
                <a:latin typeface="Univers"/>
              </a:rPr>
              <a:t>de pronto me parecieron un poco innecesarias las clases magistrales en las que se hablaba del proyecto</a:t>
            </a:r>
            <a:r>
              <a:rPr b="0" lang="es-ES" sz="1050" spc="-1" strike="noStrike">
                <a:solidFill>
                  <a:srgbClr val="000000"/>
                </a:solidFill>
                <a:latin typeface="Univers"/>
              </a:rPr>
              <a:t>, fueron de poca ayuda para realizar el proyecto final, ya que prácticamente uno hacía lo que quisiera al final, lo que uno se imaginara, entonces los ejemplos que daban en las magistrales no fueron de mucha ayuda.</a:t>
            </a:r>
            <a:r>
              <a:rPr b="0" lang="es-CO" sz="1050" spc="-1" strike="noStrike">
                <a:solidFill>
                  <a:srgbClr val="000000"/>
                </a:solidFill>
                <a:latin typeface="Univers"/>
              </a:rPr>
              <a:t>”</a:t>
            </a:r>
            <a:endParaRPr b="0" lang="en-US" sz="1050" spc="-1" strike="noStrike">
              <a:solidFill>
                <a:srgbClr val="000000"/>
              </a:solidFill>
              <a:latin typeface="Univers"/>
            </a:endParaRPr>
          </a:p>
          <a:p>
            <a:pPr marL="228600" indent="-228240">
              <a:lnSpc>
                <a:spcPct val="90000"/>
              </a:lnSpc>
              <a:spcBef>
                <a:spcPts val="1001"/>
              </a:spcBef>
              <a:buClr>
                <a:srgbClr val="000000"/>
              </a:buClr>
              <a:buFont typeface="Arial"/>
              <a:buChar char="•"/>
            </a:pPr>
            <a:r>
              <a:rPr b="0" lang="es-CO" sz="1050" spc="-1" strike="noStrike">
                <a:solidFill>
                  <a:srgbClr val="000000"/>
                </a:solidFill>
                <a:latin typeface="Univers"/>
              </a:rPr>
              <a:t>“”</a:t>
            </a:r>
            <a:endParaRPr b="0" lang="en-US" sz="1050" spc="-1" strike="noStrike">
              <a:solidFill>
                <a:srgbClr val="000000"/>
              </a:solidFill>
              <a:latin typeface="Univers"/>
            </a:endParaRPr>
          </a:p>
          <a:p>
            <a:pPr>
              <a:lnSpc>
                <a:spcPct val="90000"/>
              </a:lnSpc>
              <a:spcBef>
                <a:spcPts val="1001"/>
              </a:spcBef>
            </a:pPr>
            <a:endParaRPr b="0" lang="en-US" sz="1050" spc="-1" strike="noStrike">
              <a:solidFill>
                <a:srgbClr val="000000"/>
              </a:solidFill>
              <a:latin typeface="Univer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839880" y="325440"/>
            <a:ext cx="10515240" cy="1325160"/>
          </a:xfrm>
          <a:prstGeom prst="rect">
            <a:avLst/>
          </a:prstGeom>
          <a:noFill/>
          <a:ln w="0">
            <a:noFill/>
          </a:ln>
        </p:spPr>
        <p:txBody>
          <a:bodyPr anchor="b">
            <a:noAutofit/>
          </a:bodyPr>
          <a:p>
            <a:pPr>
              <a:lnSpc>
                <a:spcPct val="90000"/>
              </a:lnSpc>
            </a:pPr>
            <a:r>
              <a:rPr b="0" lang="es-CO" sz="5400" spc="-1" strike="noStrike">
                <a:solidFill>
                  <a:srgbClr val="000000"/>
                </a:solidFill>
                <a:latin typeface="Univers"/>
              </a:rPr>
              <a:t>Experiencia Social</a:t>
            </a:r>
            <a:endParaRPr b="0" lang="en-US" sz="5400" spc="-1" strike="noStrike">
              <a:solidFill>
                <a:srgbClr val="000000"/>
              </a:solidFill>
              <a:latin typeface="Univers"/>
            </a:endParaRPr>
          </a:p>
        </p:txBody>
      </p:sp>
      <p:sp>
        <p:nvSpPr>
          <p:cNvPr id="144" name="TextShape 2"/>
          <p:cNvSpPr txBox="1"/>
          <p:nvPr/>
        </p:nvSpPr>
        <p:spPr>
          <a:xfrm>
            <a:off x="1444680" y="1987920"/>
            <a:ext cx="4553280" cy="516960"/>
          </a:xfrm>
          <a:prstGeom prst="rect">
            <a:avLst/>
          </a:prstGeom>
          <a:noFill/>
          <a:ln w="0">
            <a:noFill/>
          </a:ln>
        </p:spPr>
        <p:txBody>
          <a:bodyPr anchor="ctr">
            <a:noAutofit/>
          </a:bodyPr>
          <a:p>
            <a:pPr>
              <a:lnSpc>
                <a:spcPct val="90000"/>
              </a:lnSpc>
              <a:spcBef>
                <a:spcPts val="1001"/>
              </a:spcBef>
              <a:tabLst>
                <a:tab algn="l" pos="0"/>
              </a:tabLst>
            </a:pPr>
            <a:r>
              <a:rPr b="1" lang="en-US" sz="2400" spc="-1" strike="noStrike">
                <a:solidFill>
                  <a:srgbClr val="000000"/>
                </a:solidFill>
                <a:latin typeface="Univers"/>
              </a:rPr>
              <a:t>Negativos (Gran Minoría</a:t>
            </a:r>
            <a:r>
              <a:rPr b="1" lang="es-CO" sz="2400" spc="-1" strike="noStrike">
                <a:solidFill>
                  <a:srgbClr val="000000"/>
                </a:solidFill>
                <a:latin typeface="Univers"/>
              </a:rPr>
              <a:t>)</a:t>
            </a:r>
            <a:endParaRPr b="0" lang="en-US" sz="2400" spc="-1" strike="noStrike">
              <a:solidFill>
                <a:srgbClr val="000000"/>
              </a:solidFill>
              <a:latin typeface="Univers"/>
            </a:endParaRPr>
          </a:p>
        </p:txBody>
      </p:sp>
      <p:sp>
        <p:nvSpPr>
          <p:cNvPr id="145" name="TextShape 3"/>
          <p:cNvSpPr txBox="1"/>
          <p:nvPr/>
        </p:nvSpPr>
        <p:spPr>
          <a:xfrm>
            <a:off x="1444680" y="2584800"/>
            <a:ext cx="4553280" cy="3684240"/>
          </a:xfrm>
          <a:prstGeom prst="rect">
            <a:avLst/>
          </a:prstGeom>
          <a:noFill/>
          <a:ln w="0">
            <a:noFill/>
          </a:ln>
        </p:spPr>
        <p:txBody>
          <a:bodyPr>
            <a:normAutofit fontScale="81000"/>
          </a:bodyPr>
          <a:p>
            <a:pPr marL="228600" indent="-228240">
              <a:lnSpc>
                <a:spcPct val="90000"/>
              </a:lnSpc>
              <a:spcBef>
                <a:spcPts val="1001"/>
              </a:spcBef>
              <a:buClr>
                <a:srgbClr val="000000"/>
              </a:buClr>
              <a:buFont typeface="Arial"/>
              <a:buChar char="•"/>
            </a:pPr>
            <a:r>
              <a:rPr b="0" lang="es-CO" sz="2000" spc="-1" strike="noStrike">
                <a:solidFill>
                  <a:srgbClr val="000000"/>
                </a:solidFill>
                <a:latin typeface="Univers"/>
              </a:rPr>
              <a:t>- “</a:t>
            </a:r>
            <a:r>
              <a:rPr b="0" lang="es-ES" sz="2000" spc="-1" strike="noStrike">
                <a:solidFill>
                  <a:srgbClr val="000000"/>
                </a:solidFill>
                <a:latin typeface="Univers"/>
              </a:rPr>
              <a:t>siento que deberían intentar juntar a alumnos del mismo colegio ya que para algunos no es fácil socializar demasiado con personas nuevas, y por lo tanto seria mejor que se pudiera estar con alguien que conoces</a:t>
            </a:r>
            <a:r>
              <a:rPr b="0" lang="es-CO" sz="2000" spc="-1" strike="noStrike">
                <a:solidFill>
                  <a:srgbClr val="000000"/>
                </a:solidFill>
                <a:latin typeface="Univers"/>
              </a:rPr>
              <a:t>”[!]</a:t>
            </a:r>
            <a:endParaRPr b="0" lang="en-US" sz="2000" spc="-1" strike="noStrike">
              <a:solidFill>
                <a:srgbClr val="000000"/>
              </a:solidFill>
              <a:latin typeface="Univers"/>
            </a:endParaRPr>
          </a:p>
          <a:p>
            <a:pPr marL="228600" indent="-228240">
              <a:lnSpc>
                <a:spcPct val="90000"/>
              </a:lnSpc>
              <a:spcBef>
                <a:spcPts val="1001"/>
              </a:spcBef>
              <a:buClr>
                <a:srgbClr val="000000"/>
              </a:buClr>
              <a:buFont typeface="Arial"/>
              <a:buChar char="•"/>
            </a:pPr>
            <a:r>
              <a:rPr b="0" lang="es-ES" sz="2000" spc="-1" strike="noStrike">
                <a:solidFill>
                  <a:srgbClr val="000000"/>
                </a:solidFill>
                <a:latin typeface="Univers"/>
              </a:rPr>
              <a:t>“</a:t>
            </a:r>
            <a:r>
              <a:rPr b="0" lang="es-ES" sz="2000" spc="-1" strike="noStrike">
                <a:solidFill>
                  <a:srgbClr val="000000"/>
                </a:solidFill>
                <a:latin typeface="Univers"/>
              </a:rPr>
              <a:t>Más socialización entre el grupo”</a:t>
            </a:r>
            <a:endParaRPr b="0" lang="en-US" sz="2000" spc="-1" strike="noStrike">
              <a:solidFill>
                <a:srgbClr val="000000"/>
              </a:solidFill>
              <a:latin typeface="Univers"/>
            </a:endParaRPr>
          </a:p>
          <a:p>
            <a:pPr marL="228600" indent="-228240">
              <a:lnSpc>
                <a:spcPct val="90000"/>
              </a:lnSpc>
              <a:spcBef>
                <a:spcPts val="1001"/>
              </a:spcBef>
              <a:buClr>
                <a:srgbClr val="000000"/>
              </a:buClr>
              <a:buFont typeface="Arial"/>
              <a:buChar char="•"/>
            </a:pPr>
            <a:r>
              <a:rPr b="0" lang="es-ES" sz="2000" spc="-1" strike="noStrike">
                <a:solidFill>
                  <a:srgbClr val="000000"/>
                </a:solidFill>
                <a:latin typeface="Univers"/>
              </a:rPr>
              <a:t>“</a:t>
            </a:r>
            <a:r>
              <a:rPr b="0" lang="es-ES" sz="2000" spc="-1" strike="noStrike">
                <a:solidFill>
                  <a:srgbClr val="000000"/>
                </a:solidFill>
                <a:latin typeface="Univers"/>
              </a:rPr>
              <a:t>Realmente </a:t>
            </a:r>
            <a:r>
              <a:rPr b="0" lang="es-ES" sz="2000" spc="-1" strike="noStrike">
                <a:solidFill>
                  <a:srgbClr val="000000"/>
                </a:solidFill>
                <a:highlight>
                  <a:srgbClr val="ffff00"/>
                </a:highlight>
                <a:latin typeface="Univers"/>
              </a:rPr>
              <a:t>focalizar la union, es muy importante ya que a lo largo del curso muchas veces vi que las personas eran demasiado individuales con sus aprendizajes algunos nos toma mas tiempo y dedicació</a:t>
            </a:r>
            <a:r>
              <a:rPr b="0" lang="es-ES" sz="2000" spc="-1" strike="noStrike">
                <a:solidFill>
                  <a:srgbClr val="000000"/>
                </a:solidFill>
                <a:latin typeface="Univers"/>
              </a:rPr>
              <a:t>n”</a:t>
            </a:r>
            <a:endParaRPr b="0" lang="en-US" sz="2000" spc="-1" strike="noStrike">
              <a:solidFill>
                <a:srgbClr val="000000"/>
              </a:solidFill>
              <a:latin typeface="Univers"/>
            </a:endParaRPr>
          </a:p>
        </p:txBody>
      </p:sp>
      <p:sp>
        <p:nvSpPr>
          <p:cNvPr id="146" name="TextShape 4"/>
          <p:cNvSpPr txBox="1"/>
          <p:nvPr/>
        </p:nvSpPr>
        <p:spPr>
          <a:xfrm>
            <a:off x="6784920" y="1987920"/>
            <a:ext cx="4553280" cy="516960"/>
          </a:xfrm>
          <a:prstGeom prst="rect">
            <a:avLst/>
          </a:prstGeom>
          <a:noFill/>
          <a:ln w="0">
            <a:noFill/>
          </a:ln>
        </p:spPr>
        <p:txBody>
          <a:bodyPr anchor="ctr">
            <a:noAutofit/>
          </a:bodyPr>
          <a:p>
            <a:pPr>
              <a:lnSpc>
                <a:spcPct val="90000"/>
              </a:lnSpc>
              <a:spcBef>
                <a:spcPts val="1001"/>
              </a:spcBef>
              <a:tabLst>
                <a:tab algn="l" pos="0"/>
              </a:tabLst>
            </a:pPr>
            <a:r>
              <a:rPr b="1" lang="es-CO" sz="2400" spc="-1" strike="noStrike">
                <a:solidFill>
                  <a:srgbClr val="000000"/>
                </a:solidFill>
                <a:latin typeface="Univers"/>
              </a:rPr>
              <a:t>Positivos (GRAN Mayoría)</a:t>
            </a:r>
            <a:endParaRPr b="0" lang="en-US" sz="2400" spc="-1" strike="noStrike">
              <a:solidFill>
                <a:srgbClr val="000000"/>
              </a:solidFill>
              <a:latin typeface="Univers"/>
            </a:endParaRPr>
          </a:p>
        </p:txBody>
      </p:sp>
      <p:sp>
        <p:nvSpPr>
          <p:cNvPr id="147" name="TextShape 5"/>
          <p:cNvSpPr txBox="1"/>
          <p:nvPr/>
        </p:nvSpPr>
        <p:spPr>
          <a:xfrm>
            <a:off x="6784920" y="2584800"/>
            <a:ext cx="4553280" cy="368424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s-CO" sz="2000" spc="-1" strike="noStrike">
                <a:solidFill>
                  <a:srgbClr val="000000"/>
                </a:solidFill>
                <a:latin typeface="Univers"/>
              </a:rPr>
              <a:t>“</a:t>
            </a:r>
            <a:r>
              <a:rPr b="0" lang="es-ES" sz="2000" spc="-1" strike="noStrike">
                <a:solidFill>
                  <a:srgbClr val="000000"/>
                </a:solidFill>
                <a:latin typeface="Univers"/>
              </a:rPr>
              <a:t>La verdad mi experiencia fue muy buena, aprendí nuevas cosas y conocí nuevas personas. </a:t>
            </a:r>
            <a:r>
              <a:rPr b="0" lang="es-CO" sz="2000" spc="-1" strike="noStrike">
                <a:solidFill>
                  <a:srgbClr val="000000"/>
                </a:solidFill>
                <a:latin typeface="Univers"/>
              </a:rPr>
              <a:t>”</a:t>
            </a:r>
            <a:endParaRPr b="0" lang="en-US" sz="2000" spc="-1" strike="noStrike">
              <a:solidFill>
                <a:srgbClr val="000000"/>
              </a:solidFill>
              <a:latin typeface="Univers"/>
            </a:endParaRPr>
          </a:p>
          <a:p>
            <a:pPr marL="228600" indent="-228240">
              <a:lnSpc>
                <a:spcPct val="90000"/>
              </a:lnSpc>
              <a:spcBef>
                <a:spcPts val="1001"/>
              </a:spcBef>
              <a:buClr>
                <a:srgbClr val="000000"/>
              </a:buClr>
              <a:buFont typeface="Arial"/>
              <a:buChar char="•"/>
            </a:pPr>
            <a:r>
              <a:rPr b="0" lang="es-CO" sz="2000" spc="-1" strike="noStrike">
                <a:solidFill>
                  <a:srgbClr val="000000"/>
                </a:solidFill>
                <a:latin typeface="Univers"/>
              </a:rPr>
              <a:t>“</a:t>
            </a:r>
            <a:r>
              <a:rPr b="0" lang="es-ES" sz="2000" spc="-1" strike="noStrike">
                <a:solidFill>
                  <a:srgbClr val="000000"/>
                </a:solidFill>
                <a:latin typeface="Univers"/>
              </a:rPr>
              <a:t>es una experiencia muy grata para aprender a programar y conocer nuevas personas</a:t>
            </a:r>
            <a:r>
              <a:rPr b="0" lang="es-CO" sz="2000" spc="-1" strike="noStrike">
                <a:solidFill>
                  <a:srgbClr val="000000"/>
                </a:solidFill>
                <a:latin typeface="Univers"/>
              </a:rPr>
              <a:t>”</a:t>
            </a:r>
            <a:endParaRPr b="0" lang="en-US" sz="2000" spc="-1" strike="noStrike">
              <a:solidFill>
                <a:srgbClr val="000000"/>
              </a:solidFill>
              <a:latin typeface="Univers"/>
            </a:endParaRPr>
          </a:p>
          <a:p>
            <a:pPr marL="228600" indent="-228240">
              <a:lnSpc>
                <a:spcPct val="90000"/>
              </a:lnSpc>
              <a:spcBef>
                <a:spcPts val="1001"/>
              </a:spcBef>
              <a:buClr>
                <a:srgbClr val="000000"/>
              </a:buClr>
              <a:buFont typeface="Arial"/>
              <a:buChar char="•"/>
            </a:pPr>
            <a:r>
              <a:rPr b="0" lang="es-CO" sz="2000" spc="-1" strike="noStrike">
                <a:solidFill>
                  <a:srgbClr val="000000"/>
                </a:solidFill>
                <a:latin typeface="Univers"/>
              </a:rPr>
              <a:t>“</a:t>
            </a:r>
            <a:r>
              <a:rPr b="0" lang="es-CO" sz="2000" spc="-1" strike="noStrike">
                <a:solidFill>
                  <a:srgbClr val="000000"/>
                </a:solidFill>
                <a:latin typeface="Univers"/>
              </a:rPr>
              <a:t>Trabajo en equipo”</a:t>
            </a:r>
            <a:endParaRPr b="0" lang="en-US" sz="2000" spc="-1" strike="noStrike">
              <a:solidFill>
                <a:srgbClr val="000000"/>
              </a:solidFill>
              <a:latin typeface="Univer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839880" y="325440"/>
            <a:ext cx="10515240" cy="1325160"/>
          </a:xfrm>
          <a:prstGeom prst="rect">
            <a:avLst/>
          </a:prstGeom>
          <a:noFill/>
          <a:ln w="0">
            <a:noFill/>
          </a:ln>
        </p:spPr>
        <p:txBody>
          <a:bodyPr anchor="b">
            <a:noAutofit/>
          </a:bodyPr>
          <a:p>
            <a:pPr>
              <a:lnSpc>
                <a:spcPct val="90000"/>
              </a:lnSpc>
            </a:pPr>
            <a:r>
              <a:rPr b="0" lang="es-CO" sz="5400" spc="-1" strike="noStrike">
                <a:solidFill>
                  <a:srgbClr val="000000"/>
                </a:solidFill>
                <a:latin typeface="Univers"/>
              </a:rPr>
              <a:t>Presentación (magistral)</a:t>
            </a:r>
            <a:endParaRPr b="0" lang="en-US" sz="5400" spc="-1" strike="noStrike">
              <a:solidFill>
                <a:srgbClr val="000000"/>
              </a:solidFill>
              <a:latin typeface="Univers"/>
            </a:endParaRPr>
          </a:p>
        </p:txBody>
      </p:sp>
      <p:sp>
        <p:nvSpPr>
          <p:cNvPr id="149" name="TextShape 2"/>
          <p:cNvSpPr txBox="1"/>
          <p:nvPr/>
        </p:nvSpPr>
        <p:spPr>
          <a:xfrm>
            <a:off x="1444680" y="1987920"/>
            <a:ext cx="4553280" cy="516960"/>
          </a:xfrm>
          <a:prstGeom prst="rect">
            <a:avLst/>
          </a:prstGeom>
          <a:noFill/>
          <a:ln w="0">
            <a:noFill/>
          </a:ln>
        </p:spPr>
        <p:txBody>
          <a:bodyPr anchor="ctr">
            <a:noAutofit/>
          </a:bodyPr>
          <a:p>
            <a:pPr>
              <a:lnSpc>
                <a:spcPct val="90000"/>
              </a:lnSpc>
              <a:spcBef>
                <a:spcPts val="1001"/>
              </a:spcBef>
              <a:tabLst>
                <a:tab algn="l" pos="0"/>
              </a:tabLst>
            </a:pPr>
            <a:r>
              <a:rPr b="1" lang="es-CO" sz="2400" spc="-1" strike="noStrike">
                <a:solidFill>
                  <a:srgbClr val="000000"/>
                </a:solidFill>
                <a:latin typeface="Univers"/>
              </a:rPr>
              <a:t>Positivo</a:t>
            </a:r>
            <a:endParaRPr b="0" lang="en-US" sz="2400" spc="-1" strike="noStrike">
              <a:solidFill>
                <a:srgbClr val="000000"/>
              </a:solidFill>
              <a:latin typeface="Univers"/>
            </a:endParaRPr>
          </a:p>
        </p:txBody>
      </p:sp>
      <p:sp>
        <p:nvSpPr>
          <p:cNvPr id="150" name="TextShape 3"/>
          <p:cNvSpPr txBox="1"/>
          <p:nvPr/>
        </p:nvSpPr>
        <p:spPr>
          <a:xfrm>
            <a:off x="1444680" y="2584800"/>
            <a:ext cx="4553280" cy="368424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s-CO" sz="2000" spc="-1" strike="noStrike">
                <a:solidFill>
                  <a:srgbClr val="000000"/>
                </a:solidFill>
                <a:latin typeface="Univers"/>
              </a:rPr>
              <a:t>“</a:t>
            </a:r>
            <a:r>
              <a:rPr b="0" lang="es-ES" sz="2000" spc="-1" strike="noStrike">
                <a:solidFill>
                  <a:srgbClr val="000000"/>
                </a:solidFill>
                <a:latin typeface="Univers"/>
              </a:rPr>
              <a:t>Buenas explicaciones y buen uso de las presentaciones </a:t>
            </a:r>
            <a:r>
              <a:rPr b="0" lang="es-CO" sz="2000" spc="-1" strike="noStrike">
                <a:solidFill>
                  <a:srgbClr val="000000"/>
                </a:solidFill>
                <a:latin typeface="Univers"/>
              </a:rPr>
              <a:t>”</a:t>
            </a:r>
            <a:endParaRPr b="0" lang="en-US" sz="2000" spc="-1" strike="noStrike">
              <a:solidFill>
                <a:srgbClr val="000000"/>
              </a:solidFill>
              <a:latin typeface="Univers"/>
            </a:endParaRPr>
          </a:p>
          <a:p>
            <a:pPr marL="228600" indent="-228240">
              <a:lnSpc>
                <a:spcPct val="90000"/>
              </a:lnSpc>
              <a:spcBef>
                <a:spcPts val="1001"/>
              </a:spcBef>
              <a:buClr>
                <a:srgbClr val="000000"/>
              </a:buClr>
              <a:buFont typeface="Arial"/>
              <a:buChar char="•"/>
            </a:pPr>
            <a:r>
              <a:rPr b="0" lang="es-CO" sz="2000" spc="-1" strike="noStrike">
                <a:solidFill>
                  <a:srgbClr val="000000"/>
                </a:solidFill>
                <a:latin typeface="Univers"/>
              </a:rPr>
              <a:t>“</a:t>
            </a:r>
            <a:r>
              <a:rPr b="0" lang="es-ES" sz="2000" spc="-1" strike="noStrike">
                <a:solidFill>
                  <a:srgbClr val="000000"/>
                </a:solidFill>
                <a:latin typeface="Univers"/>
              </a:rPr>
              <a:t>Es muy entendible, logre conseguir mucho conocimiento de estas clases.</a:t>
            </a:r>
            <a:r>
              <a:rPr b="0" lang="es-CO" sz="2000" spc="-1" strike="noStrike">
                <a:solidFill>
                  <a:srgbClr val="000000"/>
                </a:solidFill>
                <a:latin typeface="Univers"/>
              </a:rPr>
              <a:t>”</a:t>
            </a:r>
            <a:endParaRPr b="0" lang="en-US" sz="2000" spc="-1" strike="noStrike">
              <a:solidFill>
                <a:srgbClr val="000000"/>
              </a:solidFill>
              <a:latin typeface="Univers"/>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Univers"/>
              </a:rPr>
              <a:t>“</a:t>
            </a:r>
            <a:r>
              <a:rPr b="0" lang="es-ES" sz="2000" spc="-1" strike="noStrike">
                <a:solidFill>
                  <a:srgbClr val="000000"/>
                </a:solidFill>
                <a:latin typeface="Univers"/>
              </a:rPr>
              <a:t>Los regalos y premios por participación</a:t>
            </a:r>
            <a:r>
              <a:rPr b="0" lang="en-US" sz="2000" spc="-1" strike="noStrike">
                <a:solidFill>
                  <a:srgbClr val="000000"/>
                </a:solidFill>
                <a:latin typeface="Univers"/>
              </a:rPr>
              <a:t>”</a:t>
            </a:r>
            <a:endParaRPr b="0" lang="en-US" sz="2000" spc="-1" strike="noStrike">
              <a:solidFill>
                <a:srgbClr val="000000"/>
              </a:solidFill>
              <a:latin typeface="Univers"/>
            </a:endParaRPr>
          </a:p>
        </p:txBody>
      </p:sp>
      <p:sp>
        <p:nvSpPr>
          <p:cNvPr id="151" name="TextShape 4"/>
          <p:cNvSpPr txBox="1"/>
          <p:nvPr/>
        </p:nvSpPr>
        <p:spPr>
          <a:xfrm>
            <a:off x="6784920" y="1987920"/>
            <a:ext cx="4553280" cy="516960"/>
          </a:xfrm>
          <a:prstGeom prst="rect">
            <a:avLst/>
          </a:prstGeom>
          <a:noFill/>
          <a:ln w="0">
            <a:noFill/>
          </a:ln>
        </p:spPr>
        <p:txBody>
          <a:bodyPr anchor="ctr">
            <a:noAutofit/>
          </a:bodyPr>
          <a:p>
            <a:pPr>
              <a:lnSpc>
                <a:spcPct val="90000"/>
              </a:lnSpc>
              <a:spcBef>
                <a:spcPts val="1001"/>
              </a:spcBef>
              <a:tabLst>
                <a:tab algn="l" pos="0"/>
              </a:tabLst>
            </a:pPr>
            <a:r>
              <a:rPr b="1" lang="es-CO" sz="2400" spc="-1" strike="noStrike">
                <a:solidFill>
                  <a:srgbClr val="000000"/>
                </a:solidFill>
                <a:latin typeface="Univers"/>
              </a:rPr>
              <a:t>Negativo</a:t>
            </a:r>
            <a:endParaRPr b="0" lang="en-US" sz="2400" spc="-1" strike="noStrike">
              <a:solidFill>
                <a:srgbClr val="000000"/>
              </a:solidFill>
              <a:latin typeface="Univers"/>
            </a:endParaRPr>
          </a:p>
        </p:txBody>
      </p:sp>
      <p:sp>
        <p:nvSpPr>
          <p:cNvPr id="152" name="TextShape 5"/>
          <p:cNvSpPr txBox="1"/>
          <p:nvPr/>
        </p:nvSpPr>
        <p:spPr>
          <a:xfrm>
            <a:off x="6784920" y="2584800"/>
            <a:ext cx="4553280" cy="368424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s-CO" sz="2000" spc="-1" strike="noStrike">
                <a:solidFill>
                  <a:srgbClr val="000000"/>
                </a:solidFill>
                <a:latin typeface="Univers"/>
              </a:rPr>
              <a:t>“</a:t>
            </a:r>
            <a:r>
              <a:rPr b="0" lang="es-ES" sz="2000" spc="-1" strike="noStrike">
                <a:solidFill>
                  <a:srgbClr val="000000"/>
                </a:solidFill>
                <a:highlight>
                  <a:srgbClr val="ffff00"/>
                </a:highlight>
                <a:latin typeface="Univers"/>
              </a:rPr>
              <a:t>Principalmente los descansos estiramientos y demas ya que al ser a primeras horas llegas con sueño o algo dormido</a:t>
            </a:r>
            <a:r>
              <a:rPr b="0" lang="es-CO" sz="2000" spc="-1" strike="noStrike">
                <a:solidFill>
                  <a:srgbClr val="000000"/>
                </a:solidFill>
                <a:latin typeface="Univers"/>
              </a:rPr>
              <a:t>”</a:t>
            </a:r>
            <a:endParaRPr b="0" lang="en-US" sz="2000" spc="-1" strike="noStrike">
              <a:solidFill>
                <a:srgbClr val="000000"/>
              </a:solidFill>
              <a:latin typeface="Univers"/>
            </a:endParaRPr>
          </a:p>
          <a:p>
            <a:pPr marL="228600" indent="-228240">
              <a:lnSpc>
                <a:spcPct val="90000"/>
              </a:lnSpc>
              <a:spcBef>
                <a:spcPts val="1001"/>
              </a:spcBef>
              <a:buClr>
                <a:srgbClr val="000000"/>
              </a:buClr>
              <a:buFont typeface="Arial"/>
              <a:buChar char="•"/>
            </a:pPr>
            <a:r>
              <a:rPr b="0" lang="es-CO" sz="2000" spc="-1" strike="noStrike">
                <a:solidFill>
                  <a:srgbClr val="000000"/>
                </a:solidFill>
                <a:latin typeface="Univers"/>
              </a:rPr>
              <a:t>“</a:t>
            </a:r>
            <a:r>
              <a:rPr b="0" lang="es-ES" sz="2000" spc="-1" strike="noStrike">
                <a:solidFill>
                  <a:srgbClr val="000000"/>
                </a:solidFill>
                <a:latin typeface="Univers"/>
              </a:rPr>
              <a:t>que se pueda trabajar mientras explican para poder entender mejor los constes</a:t>
            </a:r>
            <a:r>
              <a:rPr b="0" lang="es-CO" sz="2000" spc="-1" strike="noStrike">
                <a:solidFill>
                  <a:srgbClr val="000000"/>
                </a:solidFill>
                <a:latin typeface="Univers"/>
              </a:rPr>
              <a:t>”</a:t>
            </a:r>
            <a:endParaRPr b="0" lang="en-US" sz="2000" spc="-1" strike="noStrike">
              <a:solidFill>
                <a:srgbClr val="000000"/>
              </a:solidFill>
              <a:latin typeface="Univers"/>
            </a:endParaRPr>
          </a:p>
          <a:p>
            <a:pPr marL="228600" indent="-228240">
              <a:lnSpc>
                <a:spcPct val="90000"/>
              </a:lnSpc>
              <a:spcBef>
                <a:spcPts val="1001"/>
              </a:spcBef>
              <a:buClr>
                <a:srgbClr val="000000"/>
              </a:buClr>
              <a:buFont typeface="Arial"/>
              <a:buChar char="•"/>
            </a:pPr>
            <a:r>
              <a:rPr b="0" lang="es-CO" sz="2000" spc="-1" strike="noStrike">
                <a:solidFill>
                  <a:srgbClr val="000000"/>
                </a:solidFill>
                <a:latin typeface="Univers"/>
              </a:rPr>
              <a:t>“</a:t>
            </a:r>
            <a:r>
              <a:rPr b="0" lang="es-ES" sz="2000" spc="-1" strike="noStrike">
                <a:solidFill>
                  <a:srgbClr val="000000"/>
                </a:solidFill>
                <a:latin typeface="Univers"/>
              </a:rPr>
              <a:t>ir más lento, porque a veces era mucha información en poco tiempo.</a:t>
            </a:r>
            <a:r>
              <a:rPr b="0" lang="es-CO" sz="2000" spc="-1" strike="noStrike">
                <a:solidFill>
                  <a:srgbClr val="000000"/>
                </a:solidFill>
                <a:latin typeface="Univers"/>
              </a:rPr>
              <a:t>”</a:t>
            </a:r>
            <a:endParaRPr b="0" lang="en-US" sz="2000" spc="-1" strike="noStrike">
              <a:solidFill>
                <a:srgbClr val="000000"/>
              </a:solidFill>
              <a:latin typeface="Univer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839880" y="325440"/>
            <a:ext cx="10515240" cy="1325160"/>
          </a:xfrm>
          <a:prstGeom prst="rect">
            <a:avLst/>
          </a:prstGeom>
          <a:noFill/>
          <a:ln w="0">
            <a:noFill/>
          </a:ln>
        </p:spPr>
        <p:txBody>
          <a:bodyPr anchor="b">
            <a:noAutofit/>
          </a:bodyPr>
          <a:p>
            <a:pPr>
              <a:lnSpc>
                <a:spcPct val="90000"/>
              </a:lnSpc>
            </a:pPr>
            <a:r>
              <a:rPr b="0" lang="es-CO" sz="5400" spc="-1" strike="noStrike">
                <a:solidFill>
                  <a:srgbClr val="000000"/>
                </a:solidFill>
                <a:latin typeface="Univers"/>
              </a:rPr>
              <a:t>Contenido</a:t>
            </a:r>
            <a:endParaRPr b="0" lang="en-US" sz="5400" spc="-1" strike="noStrike">
              <a:solidFill>
                <a:srgbClr val="000000"/>
              </a:solidFill>
              <a:latin typeface="Univers"/>
            </a:endParaRPr>
          </a:p>
        </p:txBody>
      </p:sp>
      <p:sp>
        <p:nvSpPr>
          <p:cNvPr id="154" name="TextShape 2"/>
          <p:cNvSpPr txBox="1"/>
          <p:nvPr/>
        </p:nvSpPr>
        <p:spPr>
          <a:xfrm>
            <a:off x="1444680" y="1987920"/>
            <a:ext cx="4553280" cy="516960"/>
          </a:xfrm>
          <a:prstGeom prst="rect">
            <a:avLst/>
          </a:prstGeom>
          <a:noFill/>
          <a:ln w="0">
            <a:noFill/>
          </a:ln>
        </p:spPr>
        <p:txBody>
          <a:bodyPr anchor="ctr">
            <a:noAutofit/>
          </a:bodyPr>
          <a:p>
            <a:pPr>
              <a:lnSpc>
                <a:spcPct val="90000"/>
              </a:lnSpc>
              <a:spcBef>
                <a:spcPts val="1001"/>
              </a:spcBef>
              <a:tabLst>
                <a:tab algn="l" pos="0"/>
              </a:tabLst>
            </a:pPr>
            <a:r>
              <a:rPr b="1" lang="en-US" sz="2400" spc="-1" strike="noStrike">
                <a:solidFill>
                  <a:srgbClr val="000000"/>
                </a:solidFill>
                <a:latin typeface="Univers"/>
              </a:rPr>
              <a:t>Negativos</a:t>
            </a:r>
            <a:endParaRPr b="0" lang="en-US" sz="2400" spc="-1" strike="noStrike">
              <a:solidFill>
                <a:srgbClr val="000000"/>
              </a:solidFill>
              <a:latin typeface="Univers"/>
            </a:endParaRPr>
          </a:p>
        </p:txBody>
      </p:sp>
      <p:sp>
        <p:nvSpPr>
          <p:cNvPr id="155" name="TextShape 3"/>
          <p:cNvSpPr txBox="1"/>
          <p:nvPr/>
        </p:nvSpPr>
        <p:spPr>
          <a:xfrm>
            <a:off x="1444680" y="2584800"/>
            <a:ext cx="4553280" cy="368424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s-CO" sz="2000" spc="-1" strike="noStrike">
                <a:solidFill>
                  <a:srgbClr val="000000"/>
                </a:solidFill>
                <a:latin typeface="Univers"/>
              </a:rPr>
              <a:t>“</a:t>
            </a:r>
            <a:r>
              <a:rPr b="0" lang="es-ES" sz="2000" spc="-1" strike="noStrike">
                <a:solidFill>
                  <a:srgbClr val="000000"/>
                </a:solidFill>
                <a:latin typeface="Univers"/>
              </a:rPr>
              <a:t>mejorar el entorno de desarrollo enfocandose en brindarnos más librerias</a:t>
            </a:r>
            <a:r>
              <a:rPr b="0" lang="es-CO" sz="2000" spc="-1" strike="noStrike">
                <a:solidFill>
                  <a:srgbClr val="000000"/>
                </a:solidFill>
                <a:latin typeface="Univers"/>
              </a:rPr>
              <a:t>”</a:t>
            </a:r>
            <a:endParaRPr b="0" lang="en-US" sz="2000" spc="-1" strike="noStrike">
              <a:solidFill>
                <a:srgbClr val="000000"/>
              </a:solidFill>
              <a:latin typeface="Univers"/>
            </a:endParaRPr>
          </a:p>
          <a:p>
            <a:pPr marL="228600" indent="-228240">
              <a:lnSpc>
                <a:spcPct val="90000"/>
              </a:lnSpc>
              <a:spcBef>
                <a:spcPts val="1001"/>
              </a:spcBef>
              <a:buClr>
                <a:srgbClr val="000000"/>
              </a:buClr>
              <a:buFont typeface="Arial"/>
              <a:buChar char="•"/>
            </a:pPr>
            <a:r>
              <a:rPr b="0" lang="es-CO" sz="2000" spc="-1" strike="noStrike">
                <a:solidFill>
                  <a:srgbClr val="000000"/>
                </a:solidFill>
                <a:latin typeface="Univers"/>
              </a:rPr>
              <a:t>“</a:t>
            </a:r>
            <a:r>
              <a:rPr b="0" lang="es-ES" sz="2000" spc="-1" strike="noStrike">
                <a:solidFill>
                  <a:srgbClr val="000000"/>
                </a:solidFill>
                <a:highlight>
                  <a:srgbClr val="ffff00"/>
                </a:highlight>
                <a:latin typeface="Univers"/>
              </a:rPr>
              <a:t>Actividades más complejas o difíciles</a:t>
            </a:r>
            <a:r>
              <a:rPr b="0" lang="es-CO" sz="2000" spc="-1" strike="noStrike">
                <a:solidFill>
                  <a:srgbClr val="000000"/>
                </a:solidFill>
                <a:latin typeface="Univers"/>
              </a:rPr>
              <a:t>”</a:t>
            </a:r>
            <a:endParaRPr b="0" lang="en-US" sz="2000" spc="-1" strike="noStrike">
              <a:solidFill>
                <a:srgbClr val="000000"/>
              </a:solidFill>
              <a:latin typeface="Univers"/>
            </a:endParaRPr>
          </a:p>
          <a:p>
            <a:pPr marL="228600" indent="-228240">
              <a:lnSpc>
                <a:spcPct val="90000"/>
              </a:lnSpc>
              <a:spcBef>
                <a:spcPts val="1001"/>
              </a:spcBef>
              <a:buClr>
                <a:srgbClr val="000000"/>
              </a:buClr>
              <a:buFont typeface="Arial"/>
              <a:buChar char="•"/>
            </a:pPr>
            <a:r>
              <a:rPr b="0" lang="es-CO" sz="2000" spc="-1" strike="noStrike">
                <a:solidFill>
                  <a:srgbClr val="000000"/>
                </a:solidFill>
                <a:latin typeface="Univers"/>
              </a:rPr>
              <a:t>“</a:t>
            </a:r>
            <a:r>
              <a:rPr b="0" lang="es-ES" sz="2000" spc="-1" strike="noStrike">
                <a:solidFill>
                  <a:srgbClr val="000000"/>
                </a:solidFill>
                <a:latin typeface="Univers"/>
              </a:rPr>
              <a:t>que los temas se vean un poco mas a fondo y no tan superfcial</a:t>
            </a:r>
            <a:r>
              <a:rPr b="0" lang="es-CO" sz="2000" spc="-1" strike="noStrike">
                <a:solidFill>
                  <a:srgbClr val="000000"/>
                </a:solidFill>
                <a:latin typeface="Univers"/>
              </a:rPr>
              <a:t>”</a:t>
            </a:r>
            <a:endParaRPr b="0" lang="en-US" sz="2000" spc="-1" strike="noStrike">
              <a:solidFill>
                <a:srgbClr val="000000"/>
              </a:solidFill>
              <a:latin typeface="Univers"/>
            </a:endParaRPr>
          </a:p>
          <a:p>
            <a:pPr marL="228600" indent="-228240">
              <a:lnSpc>
                <a:spcPct val="90000"/>
              </a:lnSpc>
              <a:spcBef>
                <a:spcPts val="1001"/>
              </a:spcBef>
              <a:buClr>
                <a:srgbClr val="000000"/>
              </a:buClr>
              <a:buFont typeface="Arial"/>
              <a:buChar char="•"/>
            </a:pPr>
            <a:r>
              <a:rPr b="0" lang="es-CO" sz="2000" spc="-1" strike="noStrike">
                <a:solidFill>
                  <a:srgbClr val="000000"/>
                </a:solidFill>
                <a:latin typeface="Univers"/>
              </a:rPr>
              <a:t>“</a:t>
            </a:r>
            <a:r>
              <a:rPr b="0" lang="es-ES" sz="2000" spc="-1" strike="noStrike">
                <a:solidFill>
                  <a:srgbClr val="000000"/>
                </a:solidFill>
                <a:highlight>
                  <a:srgbClr val="ffff00"/>
                </a:highlight>
                <a:latin typeface="Univers"/>
              </a:rPr>
              <a:t>Menos charlas de sponsors. No fueron de mucho alcance</a:t>
            </a:r>
            <a:r>
              <a:rPr b="0" lang="es-ES" sz="2000" spc="-1" strike="noStrike">
                <a:solidFill>
                  <a:srgbClr val="000000"/>
                </a:solidFill>
                <a:latin typeface="Univers"/>
              </a:rPr>
              <a:t>.”</a:t>
            </a:r>
            <a:endParaRPr b="0" lang="en-US" sz="2000" spc="-1" strike="noStrike">
              <a:solidFill>
                <a:srgbClr val="000000"/>
              </a:solidFill>
              <a:latin typeface="Univers"/>
            </a:endParaRPr>
          </a:p>
          <a:p>
            <a:pPr>
              <a:lnSpc>
                <a:spcPct val="90000"/>
              </a:lnSpc>
              <a:spcBef>
                <a:spcPts val="1001"/>
              </a:spcBef>
            </a:pPr>
            <a:endParaRPr b="0" lang="en-US" sz="2000" spc="-1" strike="noStrike">
              <a:solidFill>
                <a:srgbClr val="000000"/>
              </a:solidFill>
              <a:latin typeface="Univers"/>
            </a:endParaRPr>
          </a:p>
        </p:txBody>
      </p:sp>
      <p:sp>
        <p:nvSpPr>
          <p:cNvPr id="156" name="TextShape 4"/>
          <p:cNvSpPr txBox="1"/>
          <p:nvPr/>
        </p:nvSpPr>
        <p:spPr>
          <a:xfrm>
            <a:off x="6784920" y="1987920"/>
            <a:ext cx="4553280" cy="516960"/>
          </a:xfrm>
          <a:prstGeom prst="rect">
            <a:avLst/>
          </a:prstGeom>
          <a:noFill/>
          <a:ln w="0">
            <a:noFill/>
          </a:ln>
        </p:spPr>
        <p:txBody>
          <a:bodyPr anchor="ctr">
            <a:noAutofit/>
          </a:bodyPr>
          <a:p>
            <a:pPr>
              <a:lnSpc>
                <a:spcPct val="90000"/>
              </a:lnSpc>
              <a:spcBef>
                <a:spcPts val="1001"/>
              </a:spcBef>
              <a:tabLst>
                <a:tab algn="l" pos="0"/>
              </a:tabLst>
            </a:pPr>
            <a:r>
              <a:rPr b="1" lang="es-CO" sz="2400" spc="-1" strike="noStrike">
                <a:solidFill>
                  <a:srgbClr val="000000"/>
                </a:solidFill>
                <a:latin typeface="Univers"/>
              </a:rPr>
              <a:t>Positivos</a:t>
            </a:r>
            <a:endParaRPr b="0" lang="en-US" sz="2400" spc="-1" strike="noStrike">
              <a:solidFill>
                <a:srgbClr val="000000"/>
              </a:solidFill>
              <a:latin typeface="Univers"/>
            </a:endParaRPr>
          </a:p>
        </p:txBody>
      </p:sp>
      <p:sp>
        <p:nvSpPr>
          <p:cNvPr id="157" name="TextShape 5"/>
          <p:cNvSpPr txBox="1"/>
          <p:nvPr/>
        </p:nvSpPr>
        <p:spPr>
          <a:xfrm>
            <a:off x="6784920" y="2584800"/>
            <a:ext cx="4553280" cy="368424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s-CO" sz="2000" spc="-1" strike="noStrike">
                <a:solidFill>
                  <a:srgbClr val="000000"/>
                </a:solidFill>
                <a:latin typeface="Univers"/>
              </a:rPr>
              <a:t>“</a:t>
            </a:r>
            <a:r>
              <a:rPr b="0" lang="es-ES" sz="2000" spc="-1" strike="noStrike">
                <a:solidFill>
                  <a:srgbClr val="000000"/>
                </a:solidFill>
                <a:latin typeface="Univers"/>
              </a:rPr>
              <a:t>Que le sigan metiendo ganas porque es un proyecto muy exitoso donde </a:t>
            </a:r>
            <a:r>
              <a:rPr b="0" lang="es-ES" sz="2000" spc="-1" strike="noStrike">
                <a:solidFill>
                  <a:srgbClr val="000000"/>
                </a:solidFill>
                <a:highlight>
                  <a:srgbClr val="ffff00"/>
                </a:highlight>
                <a:latin typeface="Univers"/>
              </a:rPr>
              <a:t>la gran mayoría de estudiantes se interesan por los temas</a:t>
            </a:r>
            <a:r>
              <a:rPr b="0" lang="es-CO" sz="2000" spc="-1" strike="noStrike">
                <a:solidFill>
                  <a:srgbClr val="000000"/>
                </a:solidFill>
                <a:latin typeface="Univers"/>
              </a:rPr>
              <a:t>”</a:t>
            </a:r>
            <a:endParaRPr b="0" lang="en-US" sz="2000" spc="-1" strike="noStrike">
              <a:solidFill>
                <a:srgbClr val="000000"/>
              </a:solidFill>
              <a:latin typeface="Univer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839880" y="325440"/>
            <a:ext cx="10515240" cy="1325160"/>
          </a:xfrm>
          <a:prstGeom prst="rect">
            <a:avLst/>
          </a:prstGeom>
          <a:noFill/>
          <a:ln w="0">
            <a:noFill/>
          </a:ln>
        </p:spPr>
        <p:txBody>
          <a:bodyPr anchor="b">
            <a:noAutofit/>
          </a:bodyPr>
          <a:p>
            <a:pPr>
              <a:lnSpc>
                <a:spcPct val="90000"/>
              </a:lnSpc>
            </a:pPr>
            <a:r>
              <a:rPr b="0" lang="es-CO" sz="5400" spc="-1" strike="noStrike">
                <a:solidFill>
                  <a:srgbClr val="000000"/>
                </a:solidFill>
                <a:latin typeface="Univers"/>
              </a:rPr>
              <a:t>“</a:t>
            </a:r>
            <a:r>
              <a:rPr b="0" lang="es-CO" sz="5400" spc="-1" strike="noStrike">
                <a:solidFill>
                  <a:srgbClr val="000000"/>
                </a:solidFill>
                <a:latin typeface="Univers"/>
              </a:rPr>
              <a:t>Nada”</a:t>
            </a:r>
            <a:endParaRPr b="0" lang="en-US" sz="5400" spc="-1" strike="noStrike">
              <a:solidFill>
                <a:srgbClr val="000000"/>
              </a:solidFill>
              <a:latin typeface="Univers"/>
            </a:endParaRPr>
          </a:p>
        </p:txBody>
      </p:sp>
      <p:sp>
        <p:nvSpPr>
          <p:cNvPr id="159" name="TextShape 2"/>
          <p:cNvSpPr txBox="1"/>
          <p:nvPr/>
        </p:nvSpPr>
        <p:spPr>
          <a:xfrm>
            <a:off x="1444680" y="1987920"/>
            <a:ext cx="4553280" cy="516960"/>
          </a:xfrm>
          <a:prstGeom prst="rect">
            <a:avLst/>
          </a:prstGeom>
          <a:noFill/>
          <a:ln w="0">
            <a:noFill/>
          </a:ln>
        </p:spPr>
        <p:txBody>
          <a:bodyPr anchor="ctr">
            <a:noAutofit/>
          </a:bodyPr>
          <a:p>
            <a:endParaRPr b="0" lang="en-US" sz="2800" spc="-1" strike="noStrike">
              <a:solidFill>
                <a:srgbClr val="000000"/>
              </a:solidFill>
              <a:latin typeface="Univers"/>
            </a:endParaRPr>
          </a:p>
        </p:txBody>
      </p:sp>
      <p:sp>
        <p:nvSpPr>
          <p:cNvPr id="160" name="TextShape 3"/>
          <p:cNvSpPr txBox="1"/>
          <p:nvPr/>
        </p:nvSpPr>
        <p:spPr>
          <a:xfrm>
            <a:off x="1444680" y="2584800"/>
            <a:ext cx="4553280" cy="368424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s-CO" sz="2000" spc="-1" strike="noStrike">
                <a:solidFill>
                  <a:srgbClr val="000000"/>
                </a:solidFill>
                <a:latin typeface="Univers"/>
              </a:rPr>
              <a:t>“</a:t>
            </a:r>
            <a:r>
              <a:rPr b="0" lang="es-CO" sz="2000" spc="-1" strike="noStrike">
                <a:solidFill>
                  <a:srgbClr val="000000"/>
                </a:solidFill>
                <a:latin typeface="Univers"/>
              </a:rPr>
              <a:t>nada los amo</a:t>
            </a:r>
            <a:r>
              <a:rPr b="0" lang="en-US" sz="2000" spc="-1" strike="noStrike">
                <a:solidFill>
                  <a:srgbClr val="000000"/>
                </a:solidFill>
                <a:latin typeface="Univers"/>
              </a:rPr>
              <a:t>”</a:t>
            </a:r>
            <a:endParaRPr b="0" lang="en-US" sz="2000" spc="-1" strike="noStrike">
              <a:solidFill>
                <a:srgbClr val="000000"/>
              </a:solidFill>
              <a:latin typeface="Univers"/>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Univers"/>
              </a:rPr>
              <a:t>“</a:t>
            </a:r>
            <a:r>
              <a:rPr b="0" lang="en-US" sz="2000" spc="-1" strike="noStrike">
                <a:solidFill>
                  <a:srgbClr val="000000"/>
                </a:solidFill>
                <a:latin typeface="Univers"/>
              </a:rPr>
              <a:t>nada :)”</a:t>
            </a:r>
            <a:endParaRPr b="0" lang="en-US" sz="2000" spc="-1" strike="noStrike">
              <a:solidFill>
                <a:srgbClr val="000000"/>
              </a:solidFill>
              <a:latin typeface="Univers"/>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Univers"/>
              </a:rPr>
              <a:t>“</a:t>
            </a:r>
            <a:r>
              <a:rPr b="0" lang="en-US" sz="2000" spc="-1" strike="noStrike">
                <a:solidFill>
                  <a:srgbClr val="000000"/>
                </a:solidFill>
                <a:latin typeface="Univers"/>
              </a:rPr>
              <a:t>ninguna”</a:t>
            </a:r>
            <a:endParaRPr b="0" lang="en-US" sz="2000" spc="-1" strike="noStrike">
              <a:solidFill>
                <a:srgbClr val="000000"/>
              </a:solidFill>
              <a:latin typeface="Univers"/>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Univers"/>
              </a:rPr>
              <a:t>“</a:t>
            </a:r>
            <a:r>
              <a:rPr b="0" lang="en-US" sz="2000" spc="-1" strike="noStrike">
                <a:solidFill>
                  <a:srgbClr val="000000"/>
                </a:solidFill>
                <a:latin typeface="Univers"/>
              </a:rPr>
              <a:t>no, ninguna”</a:t>
            </a:r>
            <a:endParaRPr b="0" lang="en-US" sz="2000" spc="-1" strike="noStrike">
              <a:solidFill>
                <a:srgbClr val="000000"/>
              </a:solidFill>
              <a:latin typeface="Univers"/>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Univers"/>
              </a:rPr>
              <a:t>“</a:t>
            </a:r>
            <a:r>
              <a:rPr b="0" lang="en-US" sz="2000" spc="-1" strike="noStrike">
                <a:solidFill>
                  <a:srgbClr val="000000"/>
                </a:solidFill>
                <a:latin typeface="Univers"/>
              </a:rPr>
              <a:t>No tengo ninguna sugerencia”</a:t>
            </a:r>
            <a:endParaRPr b="0" lang="en-US" sz="2000" spc="-1" strike="noStrike">
              <a:solidFill>
                <a:srgbClr val="000000"/>
              </a:solidFill>
              <a:latin typeface="Univers"/>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Univers"/>
              </a:rPr>
              <a:t>“</a:t>
            </a:r>
            <a:r>
              <a:rPr b="0" lang="en-US" sz="2000" spc="-1" strike="noStrike">
                <a:solidFill>
                  <a:srgbClr val="000000"/>
                </a:solidFill>
                <a:latin typeface="Univers"/>
              </a:rPr>
              <a:t>No hay ninguna sugerencia.”</a:t>
            </a:r>
            <a:endParaRPr b="0" lang="en-US" sz="2000" spc="-1" strike="noStrike">
              <a:solidFill>
                <a:srgbClr val="000000"/>
              </a:solidFill>
              <a:latin typeface="Univers"/>
            </a:endParaRPr>
          </a:p>
        </p:txBody>
      </p:sp>
      <p:sp>
        <p:nvSpPr>
          <p:cNvPr id="161" name="TextShape 4"/>
          <p:cNvSpPr txBox="1"/>
          <p:nvPr/>
        </p:nvSpPr>
        <p:spPr>
          <a:xfrm>
            <a:off x="6784920" y="1987920"/>
            <a:ext cx="4553280" cy="516960"/>
          </a:xfrm>
          <a:prstGeom prst="rect">
            <a:avLst/>
          </a:prstGeom>
          <a:noFill/>
          <a:ln w="0">
            <a:noFill/>
          </a:ln>
        </p:spPr>
        <p:txBody>
          <a:bodyPr anchor="ctr">
            <a:noAutofit/>
          </a:bodyPr>
          <a:p>
            <a:endParaRPr b="0" lang="en-US" sz="2800" spc="-1" strike="noStrike">
              <a:solidFill>
                <a:srgbClr val="000000"/>
              </a:solidFill>
              <a:latin typeface="Univers"/>
            </a:endParaRPr>
          </a:p>
        </p:txBody>
      </p:sp>
      <p:sp>
        <p:nvSpPr>
          <p:cNvPr id="162" name="TextShape 5"/>
          <p:cNvSpPr txBox="1"/>
          <p:nvPr/>
        </p:nvSpPr>
        <p:spPr>
          <a:xfrm>
            <a:off x="6784920" y="2584800"/>
            <a:ext cx="4553280" cy="368424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s-CO" sz="2000" spc="-1" strike="noStrike">
                <a:solidFill>
                  <a:srgbClr val="000000"/>
                </a:solidFill>
                <a:latin typeface="Univers"/>
              </a:rPr>
              <a:t>“</a:t>
            </a:r>
            <a:r>
              <a:rPr b="0" lang="es-CO" sz="2000" spc="-1" strike="noStrike">
                <a:solidFill>
                  <a:srgbClr val="000000"/>
                </a:solidFill>
                <a:latin typeface="Univers"/>
              </a:rPr>
              <a:t>no se”</a:t>
            </a:r>
            <a:endParaRPr b="0" lang="en-US" sz="2000" spc="-1" strike="noStrike">
              <a:solidFill>
                <a:srgbClr val="000000"/>
              </a:solidFill>
              <a:latin typeface="Univers"/>
            </a:endParaRPr>
          </a:p>
          <a:p>
            <a:pPr>
              <a:lnSpc>
                <a:spcPct val="90000"/>
              </a:lnSpc>
              <a:spcBef>
                <a:spcPts val="1001"/>
              </a:spcBef>
            </a:pPr>
            <a:endParaRPr b="0" lang="en-US" sz="2000" spc="-1" strike="noStrike">
              <a:solidFill>
                <a:srgbClr val="000000"/>
              </a:solidFill>
              <a:latin typeface="Univer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5760720" y="585360"/>
            <a:ext cx="5275800" cy="2276640"/>
          </a:xfrm>
          <a:prstGeom prst="rect">
            <a:avLst/>
          </a:prstGeom>
          <a:noFill/>
          <a:ln w="0">
            <a:noFill/>
          </a:ln>
        </p:spPr>
        <p:txBody>
          <a:bodyPr anchor="b">
            <a:noAutofit/>
          </a:bodyPr>
          <a:p>
            <a:pPr algn="r">
              <a:lnSpc>
                <a:spcPct val="90000"/>
              </a:lnSpc>
            </a:pPr>
            <a:r>
              <a:rPr b="1" lang="en-US" sz="4800" spc="398" strike="noStrike" cap="all">
                <a:solidFill>
                  <a:srgbClr val="ffffff"/>
                </a:solidFill>
                <a:latin typeface="Univers"/>
              </a:rPr>
              <a:t>Thank you</a:t>
            </a:r>
            <a:endParaRPr b="0" lang="en-US" sz="4800" spc="-1" strike="noStrike">
              <a:solidFill>
                <a:srgbClr val="000000"/>
              </a:solidFill>
              <a:latin typeface="Univers"/>
            </a:endParaRPr>
          </a:p>
        </p:txBody>
      </p:sp>
      <p:sp>
        <p:nvSpPr>
          <p:cNvPr id="164" name="TextShape 2"/>
          <p:cNvSpPr txBox="1"/>
          <p:nvPr/>
        </p:nvSpPr>
        <p:spPr>
          <a:xfrm>
            <a:off x="8610480" y="201240"/>
            <a:ext cx="2742840" cy="364680"/>
          </a:xfrm>
          <a:prstGeom prst="rect">
            <a:avLst/>
          </a:prstGeom>
          <a:noFill/>
          <a:ln w="0">
            <a:noFill/>
          </a:ln>
        </p:spPr>
        <p:txBody>
          <a:bodyPr anchor="ctr">
            <a:noAutofit/>
          </a:bodyPr>
          <a:p>
            <a:pPr algn="r">
              <a:lnSpc>
                <a:spcPct val="100000"/>
              </a:lnSpc>
            </a:pPr>
            <a:fld id="{734FF695-F9C1-4B07-9D40-66E3650D556D}" type="slidenum">
              <a:rPr b="1" lang="en-US" sz="1200" spc="97" strike="noStrike" cap="all">
                <a:solidFill>
                  <a:srgbClr val="ffffff"/>
                </a:solidFill>
                <a:latin typeface="Univers"/>
              </a:rPr>
              <a:t>3</a:t>
            </a:fld>
            <a:endParaRPr b="0" lang="en-US" sz="1200" spc="-1" strike="noStrike">
              <a:latin typeface="Times New Roman"/>
            </a:endParaRPr>
          </a:p>
        </p:txBody>
      </p:sp>
      <p:sp>
        <p:nvSpPr>
          <p:cNvPr id="165" name="TextShape 3"/>
          <p:cNvSpPr txBox="1"/>
          <p:nvPr/>
        </p:nvSpPr>
        <p:spPr>
          <a:xfrm rot="16200000">
            <a:off x="-548640" y="1938600"/>
            <a:ext cx="2788560" cy="364680"/>
          </a:xfrm>
          <a:prstGeom prst="rect">
            <a:avLst/>
          </a:prstGeom>
          <a:noFill/>
          <a:ln w="0">
            <a:noFill/>
          </a:ln>
        </p:spPr>
        <p:txBody>
          <a:bodyPr anchor="ctr">
            <a:noAutofit/>
          </a:bodyPr>
          <a:p>
            <a:pPr algn="ctr">
              <a:lnSpc>
                <a:spcPct val="100000"/>
              </a:lnSpc>
            </a:pPr>
            <a:r>
              <a:rPr b="1" lang="en-US" sz="1200" spc="97" strike="noStrike" cap="all">
                <a:solidFill>
                  <a:srgbClr val="ffffff"/>
                </a:solidFill>
                <a:latin typeface="Univers"/>
              </a:rPr>
              <a:t>Presentation Title</a:t>
            </a:r>
            <a:endParaRPr b="0" lang="en-US" sz="1200" spc="-1" strike="noStrike">
              <a:latin typeface="Times New Roman"/>
            </a:endParaRPr>
          </a:p>
        </p:txBody>
      </p:sp>
      <p:pic>
        <p:nvPicPr>
          <p:cNvPr id="166" name="Picture Placeholder 8" descr="mountains at sunset"/>
          <p:cNvPicPr/>
          <p:nvPr/>
        </p:nvPicPr>
        <p:blipFill>
          <a:blip r:embed="rId1"/>
          <a:srcRect l="0" t="37" r="0" b="37"/>
          <a:stretch/>
        </p:blipFill>
        <p:spPr>
          <a:xfrm>
            <a:off x="1776960" y="407520"/>
            <a:ext cx="1951920" cy="1951920"/>
          </a:xfrm>
          <a:prstGeom prst="rect">
            <a:avLst/>
          </a:prstGeom>
          <a:ln w="0">
            <a:noFill/>
          </a:ln>
        </p:spPr>
      </p:pic>
      <p:pic>
        <p:nvPicPr>
          <p:cNvPr id="167" name="Picture Placeholder 10" descr="mountains at sunset"/>
          <p:cNvPicPr/>
          <p:nvPr/>
        </p:nvPicPr>
        <p:blipFill>
          <a:blip r:embed="rId2"/>
          <a:srcRect l="0" t="346" r="0" b="346"/>
          <a:stretch/>
        </p:blipFill>
        <p:spPr>
          <a:xfrm>
            <a:off x="3528360" y="1972440"/>
            <a:ext cx="2289600" cy="2273040"/>
          </a:xfrm>
          <a:prstGeom prst="rect">
            <a:avLst/>
          </a:prstGeom>
          <a:ln w="0">
            <a:noFill/>
          </a:ln>
        </p:spPr>
      </p:pic>
      <p:pic>
        <p:nvPicPr>
          <p:cNvPr id="168" name="Picture Placeholder 14" descr="mountains under near dusk sky"/>
          <p:cNvPicPr/>
          <p:nvPr/>
        </p:nvPicPr>
        <p:blipFill>
          <a:blip r:embed="rId3"/>
          <a:srcRect l="19" t="0" r="19" b="0"/>
          <a:stretch/>
        </p:blipFill>
        <p:spPr>
          <a:xfrm>
            <a:off x="1092960" y="4019040"/>
            <a:ext cx="3853800" cy="2838600"/>
          </a:xfrm>
          <a:prstGeom prst="rect">
            <a:avLst/>
          </a:prstGeom>
          <a:ln w="0">
            <a:noFill/>
          </a:ln>
        </p:spPr>
      </p:pic>
      <p:sp>
        <p:nvSpPr>
          <p:cNvPr id="169" name="TextShape 4"/>
          <p:cNvSpPr txBox="1"/>
          <p:nvPr/>
        </p:nvSpPr>
        <p:spPr>
          <a:xfrm>
            <a:off x="5760720" y="3127320"/>
            <a:ext cx="5275800" cy="1124280"/>
          </a:xfrm>
          <a:prstGeom prst="rect">
            <a:avLst/>
          </a:prstGeom>
          <a:noFill/>
          <a:ln w="0">
            <a:noFill/>
          </a:ln>
        </p:spPr>
        <p:txBody>
          <a:bodyPr>
            <a:noAutofit/>
          </a:bodyPr>
          <a:p>
            <a:pPr algn="r">
              <a:lnSpc>
                <a:spcPct val="90000"/>
              </a:lnSpc>
              <a:spcBef>
                <a:spcPts val="1001"/>
              </a:spcBef>
              <a:tabLst>
                <a:tab algn="l" pos="0"/>
              </a:tabLst>
            </a:pPr>
            <a:r>
              <a:rPr b="0" lang="en-US" sz="1800" spc="-1" strike="noStrike">
                <a:solidFill>
                  <a:srgbClr val="ffffff"/>
                </a:solidFill>
                <a:latin typeface="Univers"/>
              </a:rPr>
              <a:t>Presenter name</a:t>
            </a:r>
            <a:endParaRPr b="0" lang="en-US" sz="1800" spc="-1" strike="noStrike">
              <a:solidFill>
                <a:srgbClr val="000000"/>
              </a:solidFill>
              <a:latin typeface="Univers"/>
            </a:endParaRPr>
          </a:p>
          <a:p>
            <a:pPr algn="r">
              <a:lnSpc>
                <a:spcPct val="90000"/>
              </a:lnSpc>
              <a:spcBef>
                <a:spcPts val="1001"/>
              </a:spcBef>
              <a:tabLst>
                <a:tab algn="l" pos="0"/>
              </a:tabLst>
            </a:pPr>
            <a:r>
              <a:rPr b="0" lang="en-US" sz="1800" spc="-1" strike="noStrike">
                <a:solidFill>
                  <a:srgbClr val="ffffff"/>
                </a:solidFill>
                <a:latin typeface="Univers"/>
              </a:rPr>
              <a:t>Email address</a:t>
            </a:r>
            <a:endParaRPr b="0" lang="en-US" sz="1800" spc="-1" strike="noStrike">
              <a:solidFill>
                <a:srgbClr val="000000"/>
              </a:solidFill>
              <a:latin typeface="Univers"/>
            </a:endParaRPr>
          </a:p>
          <a:p>
            <a:pPr algn="r">
              <a:lnSpc>
                <a:spcPct val="90000"/>
              </a:lnSpc>
              <a:spcBef>
                <a:spcPts val="1001"/>
              </a:spcBef>
              <a:tabLst>
                <a:tab algn="l" pos="0"/>
              </a:tabLst>
            </a:pPr>
            <a:r>
              <a:rPr b="0" lang="en-US" sz="1800" spc="-1" strike="noStrike">
                <a:solidFill>
                  <a:srgbClr val="ffffff"/>
                </a:solidFill>
                <a:latin typeface="Univers"/>
              </a:rPr>
              <a:t>Website</a:t>
            </a:r>
            <a:endParaRPr b="0" lang="en-US" sz="1800" spc="-1" strike="noStrike">
              <a:solidFill>
                <a:srgbClr val="000000"/>
              </a:solidFill>
              <a:latin typeface="Univers"/>
            </a:endParaRPr>
          </a:p>
          <a:p>
            <a:pPr algn="r">
              <a:lnSpc>
                <a:spcPct val="90000"/>
              </a:lnSpc>
              <a:spcBef>
                <a:spcPts val="1001"/>
              </a:spcBef>
              <a:tabLst>
                <a:tab algn="l" pos="0"/>
              </a:tabLst>
            </a:pPr>
            <a:endParaRPr b="0" lang="en-US" sz="1800" spc="-1" strike="noStrike">
              <a:solidFill>
                <a:srgbClr val="000000"/>
              </a:solidFill>
              <a:latin typeface="Univers"/>
            </a:endParaRPr>
          </a:p>
        </p:txBody>
      </p:sp>
      <p:pic>
        <p:nvPicPr>
          <p:cNvPr id="170" name="Picture Placeholder 12" descr="mountains under the night sky just before dawn"/>
          <p:cNvPicPr/>
          <p:nvPr/>
        </p:nvPicPr>
        <p:blipFill>
          <a:blip r:embed="rId4"/>
          <a:srcRect l="0" t="102" r="0" b="102"/>
          <a:stretch/>
        </p:blipFill>
        <p:spPr>
          <a:xfrm>
            <a:off x="5579640" y="4386240"/>
            <a:ext cx="3119040" cy="24624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69D2E8-20DE-4F32-923E-07859F820D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6331494-2B4C-4D3C-A5D2-BA1DC99CD22C}">
  <ds:schemaRefs>
    <ds:schemaRef ds:uri="http://schemas.microsoft.com/sharepoint/v3/contenttype/forms"/>
  </ds:schemaRefs>
</ds:datastoreItem>
</file>

<file path=customXml/itemProps3.xml><?xml version="1.0" encoding="utf-8"?>
<ds:datastoreItem xmlns:ds="http://schemas.openxmlformats.org/officeDocument/2006/customXml" ds:itemID="{59275799-781E-48CE-9F54-0C35EC7B47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{1303AB5F-85C7-4508-85F5-E71306F1DBBE}tf89338750_win32</Template>
  <TotalTime>172</TotalTime>
  <Application>LibreOffice/7.0.4.2$MacOSX_X86_64 LibreOffice_project/dcf040e67528d9187c66b2379df5ea4407429775</Application>
  <AppVersion>15.0000</AppVersion>
  <Words>480</Words>
  <Paragraphs>49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2023-10-13T01:40:12Z</dcterms:created>
  <dc:creator>Jaime Andres Torres Bermejo</dc:creator>
  <dc:description/>
  <dc:language>en-US</dc:language>
  <cp:lastModifiedBy/>
  <dcterms:modified xsi:type="dcterms:W3CDTF">2023-10-13T16:53:27Z</dcterms:modified>
  <cp:revision>2</cp:revision>
  <dc:subject/>
  <dc:title>Ideas plasmadas en la encuesta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PresentationFormat">
    <vt:lpwstr>Widescreen</vt:lpwstr>
  </property>
  <property fmtid="{D5CDD505-2E9C-101B-9397-08002B2CF9AE}" pid="5" name="Slides">
    <vt:i4>7</vt:i4>
  </property>
</Properties>
</file>