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306" r:id="rId4"/>
    <p:sldId id="307" r:id="rId5"/>
    <p:sldId id="308" r:id="rId6"/>
    <p:sldId id="283" r:id="rId7"/>
    <p:sldId id="309" r:id="rId8"/>
    <p:sldId id="287" r:id="rId9"/>
    <p:sldId id="297" r:id="rId10"/>
    <p:sldId id="289" r:id="rId11"/>
    <p:sldId id="298" r:id="rId12"/>
    <p:sldId id="299" r:id="rId13"/>
    <p:sldId id="300" r:id="rId14"/>
    <p:sldId id="301" r:id="rId15"/>
    <p:sldId id="294" r:id="rId16"/>
    <p:sldId id="302" r:id="rId17"/>
    <p:sldId id="282" r:id="rId18"/>
    <p:sldId id="278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a Fattori" initials="PF" lastIdx="1" clrIdx="0">
    <p:extLst>
      <p:ext uri="{19B8F6BF-5375-455C-9EA6-DF929625EA0E}">
        <p15:presenceInfo xmlns:p15="http://schemas.microsoft.com/office/powerpoint/2012/main" userId="df45abf31b6413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F9D0B"/>
    <a:srgbClr val="F4A000"/>
    <a:srgbClr val="4285F4"/>
    <a:srgbClr val="00CC00"/>
    <a:srgbClr val="F4B000"/>
    <a:srgbClr val="FFF02F"/>
    <a:srgbClr val="33CCFF"/>
    <a:srgbClr val="EC761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46EAC-C8E7-46CE-A234-E52452E1F55F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ED65AC17-D1A0-4D69-8F64-38D7594A5AB6}">
      <dgm:prSet phldrT="[Testo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it-IT" dirty="0"/>
            <a:t>Sì</a:t>
          </a:r>
        </a:p>
      </dgm:t>
    </dgm:pt>
    <dgm:pt modelId="{87E7B99A-61B9-4EA8-BB6B-D9A0017FD661}" type="parTrans" cxnId="{1F30C632-7741-4A87-86A6-DFE87270F575}">
      <dgm:prSet/>
      <dgm:spPr/>
      <dgm:t>
        <a:bodyPr/>
        <a:lstStyle/>
        <a:p>
          <a:endParaRPr lang="it-IT"/>
        </a:p>
      </dgm:t>
    </dgm:pt>
    <dgm:pt modelId="{46FD9B21-2773-4A88-9A77-476D63E28273}" type="sibTrans" cxnId="{1F30C632-7741-4A87-86A6-DFE87270F575}">
      <dgm:prSet/>
      <dgm:spPr/>
      <dgm:t>
        <a:bodyPr/>
        <a:lstStyle/>
        <a:p>
          <a:endParaRPr lang="it-IT"/>
        </a:p>
      </dgm:t>
    </dgm:pt>
    <dgm:pt modelId="{0B1E2E8D-F9EA-47FB-A594-10D7B43D1AAA}">
      <dgm:prSet phldrT="[Tes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it-IT" dirty="0"/>
            <a:t>!</a:t>
          </a:r>
        </a:p>
      </dgm:t>
    </dgm:pt>
    <dgm:pt modelId="{CF097A9F-034E-489C-9221-7F44956EA73D}" type="parTrans" cxnId="{BEE9989F-0609-42CD-BE96-96AD0A4DABE5}">
      <dgm:prSet/>
      <dgm:spPr/>
      <dgm:t>
        <a:bodyPr/>
        <a:lstStyle/>
        <a:p>
          <a:endParaRPr lang="it-IT"/>
        </a:p>
      </dgm:t>
    </dgm:pt>
    <dgm:pt modelId="{DF2F833F-011E-44F8-8FB1-56C3E89089FF}" type="sibTrans" cxnId="{BEE9989F-0609-42CD-BE96-96AD0A4DAB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it-IT"/>
        </a:p>
      </dgm:t>
    </dgm:pt>
    <dgm:pt modelId="{7974B741-638D-46B8-ACA7-8E5D2959546D}">
      <dgm:prSet phldrT="[Testo]"/>
      <dgm:spPr>
        <a:solidFill>
          <a:srgbClr val="00B050"/>
        </a:solidFill>
      </dgm:spPr>
      <dgm:t>
        <a:bodyPr/>
        <a:lstStyle/>
        <a:p>
          <a:r>
            <a:rPr lang="it-IT" dirty="0"/>
            <a:t>R</a:t>
          </a:r>
        </a:p>
      </dgm:t>
    </dgm:pt>
    <dgm:pt modelId="{F9F88296-5DAE-4EBD-9E7C-85B59F653BBC}" type="parTrans" cxnId="{E10B2B28-FCC1-4AE5-8EDB-67C1CE72E5C2}">
      <dgm:prSet/>
      <dgm:spPr/>
      <dgm:t>
        <a:bodyPr/>
        <a:lstStyle/>
        <a:p>
          <a:endParaRPr lang="it-IT"/>
        </a:p>
      </dgm:t>
    </dgm:pt>
    <dgm:pt modelId="{52D6CD67-123D-4516-9AEC-12D0C303488B}" type="sibTrans" cxnId="{E10B2B28-FCC1-4AE5-8EDB-67C1CE72E5C2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it-IT"/>
        </a:p>
      </dgm:t>
    </dgm:pt>
    <dgm:pt modelId="{BC488234-5A15-4F6D-A32F-970B9A1F786B}">
      <dgm:prSet phldrT="[Testo]"/>
      <dgm:spPr>
        <a:solidFill>
          <a:srgbClr val="FF0000"/>
        </a:solidFill>
      </dgm:spPr>
      <dgm:t>
        <a:bodyPr/>
        <a:lstStyle/>
        <a:p>
          <a:r>
            <a:rPr lang="it-IT" dirty="0"/>
            <a:t>G</a:t>
          </a:r>
        </a:p>
      </dgm:t>
    </dgm:pt>
    <dgm:pt modelId="{38D00E1D-B9BE-484F-830B-BDD21FB28B8C}" type="sibTrans" cxnId="{EA95EA6C-CBFF-4A94-95C3-5D6EE989920E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it-IT"/>
        </a:p>
      </dgm:t>
    </dgm:pt>
    <dgm:pt modelId="{32CD4EA1-7F15-42A6-89EA-65CAA5CFC4E8}" type="parTrans" cxnId="{EA95EA6C-CBFF-4A94-95C3-5D6EE989920E}">
      <dgm:prSet/>
      <dgm:spPr/>
      <dgm:t>
        <a:bodyPr/>
        <a:lstStyle/>
        <a:p>
          <a:endParaRPr lang="it-IT"/>
        </a:p>
      </dgm:t>
    </dgm:pt>
    <dgm:pt modelId="{1FA3C4C0-A768-4E9B-9C4C-EED51301E73E}">
      <dgm:prSet phldrT="[Testo]"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r>
            <a:rPr lang="it-IT" dirty="0"/>
            <a:t>D</a:t>
          </a:r>
        </a:p>
      </dgm:t>
    </dgm:pt>
    <dgm:pt modelId="{776517AB-CDC3-4064-BFB1-0485A09E2395}" type="parTrans" cxnId="{9EC578CB-9178-4BAB-B178-A33BE955BF82}">
      <dgm:prSet/>
      <dgm:spPr/>
      <dgm:t>
        <a:bodyPr/>
        <a:lstStyle/>
        <a:p>
          <a:endParaRPr lang="it-IT"/>
        </a:p>
      </dgm:t>
    </dgm:pt>
    <dgm:pt modelId="{DF28215C-ABF9-49C5-B52E-2CC9A25052FC}" type="sibTrans" cxnId="{9EC578CB-9178-4BAB-B178-A33BE955BF82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it-IT"/>
        </a:p>
      </dgm:t>
    </dgm:pt>
    <dgm:pt modelId="{F56EAEE9-E0C4-47A5-95D3-6D9CB0FAAD3A}">
      <dgm:prSet phldrT="[Testo]"/>
      <dgm:spPr>
        <a:solidFill>
          <a:srgbClr val="FFC000"/>
        </a:solidFill>
      </dgm:spPr>
      <dgm:t>
        <a:bodyPr/>
        <a:lstStyle/>
        <a:p>
          <a:r>
            <a:rPr lang="it-IT" dirty="0"/>
            <a:t>P</a:t>
          </a:r>
        </a:p>
      </dgm:t>
    </dgm:pt>
    <dgm:pt modelId="{7B51555E-0D01-4B8A-A32F-A35C343322CE}" type="parTrans" cxnId="{E99DFD78-F08B-4E11-A74F-15D4BF349DB4}">
      <dgm:prSet/>
      <dgm:spPr/>
      <dgm:t>
        <a:bodyPr/>
        <a:lstStyle/>
        <a:p>
          <a:endParaRPr lang="it-IT"/>
        </a:p>
      </dgm:t>
    </dgm:pt>
    <dgm:pt modelId="{8F77F36A-D480-4C11-857C-B8089953D947}" type="sibTrans" cxnId="{E99DFD78-F08B-4E11-A74F-15D4BF349DB4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it-IT"/>
        </a:p>
      </dgm:t>
    </dgm:pt>
    <dgm:pt modelId="{8294793A-6D6A-4675-AC36-259FAB6FE04F}" type="pres">
      <dgm:prSet presAssocID="{E3346EAC-C8E7-46CE-A234-E52452E1F55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02F9A2-1D8F-4CC2-AA11-A736652BC43E}" type="pres">
      <dgm:prSet presAssocID="{ED65AC17-D1A0-4D69-8F64-38D7594A5AB6}" presName="centerShape" presStyleLbl="node0" presStyleIdx="0" presStyleCnt="1"/>
      <dgm:spPr/>
    </dgm:pt>
    <dgm:pt modelId="{53B5EA16-9914-465E-9AAA-A1C272AD1282}" type="pres">
      <dgm:prSet presAssocID="{BC488234-5A15-4F6D-A32F-970B9A1F786B}" presName="node" presStyleLbl="node1" presStyleIdx="0" presStyleCnt="5">
        <dgm:presLayoutVars>
          <dgm:bulletEnabled val="1"/>
        </dgm:presLayoutVars>
      </dgm:prSet>
      <dgm:spPr/>
    </dgm:pt>
    <dgm:pt modelId="{77E80AA8-652D-4FAB-8F30-7D312DDAE793}" type="pres">
      <dgm:prSet presAssocID="{BC488234-5A15-4F6D-A32F-970B9A1F786B}" presName="dummy" presStyleCnt="0"/>
      <dgm:spPr/>
    </dgm:pt>
    <dgm:pt modelId="{84E28E91-7012-4490-A7C2-005EB09C8D65}" type="pres">
      <dgm:prSet presAssocID="{38D00E1D-B9BE-484F-830B-BDD21FB28B8C}" presName="sibTrans" presStyleLbl="sibTrans2D1" presStyleIdx="0" presStyleCnt="5"/>
      <dgm:spPr/>
    </dgm:pt>
    <dgm:pt modelId="{BF4E8A3C-8269-4C86-A9B6-972DB21168F2}" type="pres">
      <dgm:prSet presAssocID="{1FA3C4C0-A768-4E9B-9C4C-EED51301E73E}" presName="node" presStyleLbl="node1" presStyleIdx="1" presStyleCnt="5">
        <dgm:presLayoutVars>
          <dgm:bulletEnabled val="1"/>
        </dgm:presLayoutVars>
      </dgm:prSet>
      <dgm:spPr/>
    </dgm:pt>
    <dgm:pt modelId="{9A288AD0-A11B-4278-8D2B-473C55F82B83}" type="pres">
      <dgm:prSet presAssocID="{1FA3C4C0-A768-4E9B-9C4C-EED51301E73E}" presName="dummy" presStyleCnt="0"/>
      <dgm:spPr/>
    </dgm:pt>
    <dgm:pt modelId="{60F2835A-30D5-4C14-A4D8-6356C562C9CF}" type="pres">
      <dgm:prSet presAssocID="{DF28215C-ABF9-49C5-B52E-2CC9A25052FC}" presName="sibTrans" presStyleLbl="sibTrans2D1" presStyleIdx="1" presStyleCnt="5"/>
      <dgm:spPr/>
    </dgm:pt>
    <dgm:pt modelId="{30A8B5F9-0001-4117-B176-D884D3AD7A58}" type="pres">
      <dgm:prSet presAssocID="{F56EAEE9-E0C4-47A5-95D3-6D9CB0FAAD3A}" presName="node" presStyleLbl="node1" presStyleIdx="2" presStyleCnt="5">
        <dgm:presLayoutVars>
          <dgm:bulletEnabled val="1"/>
        </dgm:presLayoutVars>
      </dgm:prSet>
      <dgm:spPr/>
    </dgm:pt>
    <dgm:pt modelId="{9D1A8326-8568-499A-8E76-CF91CBBFEE0A}" type="pres">
      <dgm:prSet presAssocID="{F56EAEE9-E0C4-47A5-95D3-6D9CB0FAAD3A}" presName="dummy" presStyleCnt="0"/>
      <dgm:spPr/>
    </dgm:pt>
    <dgm:pt modelId="{558A2865-2560-4373-941C-A8ED0717F52D}" type="pres">
      <dgm:prSet presAssocID="{8F77F36A-D480-4C11-857C-B8089953D947}" presName="sibTrans" presStyleLbl="sibTrans2D1" presStyleIdx="2" presStyleCnt="5"/>
      <dgm:spPr/>
    </dgm:pt>
    <dgm:pt modelId="{7AAEF0F4-AA7E-459E-A1FE-9E346698CEF7}" type="pres">
      <dgm:prSet presAssocID="{7974B741-638D-46B8-ACA7-8E5D2959546D}" presName="node" presStyleLbl="node1" presStyleIdx="3" presStyleCnt="5">
        <dgm:presLayoutVars>
          <dgm:bulletEnabled val="1"/>
        </dgm:presLayoutVars>
      </dgm:prSet>
      <dgm:spPr/>
    </dgm:pt>
    <dgm:pt modelId="{D61FC36C-268E-4569-8D5A-257EC8E8D79C}" type="pres">
      <dgm:prSet presAssocID="{7974B741-638D-46B8-ACA7-8E5D2959546D}" presName="dummy" presStyleCnt="0"/>
      <dgm:spPr/>
    </dgm:pt>
    <dgm:pt modelId="{9B90406D-28B3-476B-9D29-4D3FFD0B3CE1}" type="pres">
      <dgm:prSet presAssocID="{52D6CD67-123D-4516-9AEC-12D0C303488B}" presName="sibTrans" presStyleLbl="sibTrans2D1" presStyleIdx="3" presStyleCnt="5"/>
      <dgm:spPr/>
    </dgm:pt>
    <dgm:pt modelId="{504DE884-3488-4537-A9C4-270B53335FAA}" type="pres">
      <dgm:prSet presAssocID="{0B1E2E8D-F9EA-47FB-A594-10D7B43D1AAA}" presName="node" presStyleLbl="node1" presStyleIdx="4" presStyleCnt="5">
        <dgm:presLayoutVars>
          <dgm:bulletEnabled val="1"/>
        </dgm:presLayoutVars>
      </dgm:prSet>
      <dgm:spPr/>
    </dgm:pt>
    <dgm:pt modelId="{2B56DE72-C85C-4FF8-B0E6-BDB6D3444798}" type="pres">
      <dgm:prSet presAssocID="{0B1E2E8D-F9EA-47FB-A594-10D7B43D1AAA}" presName="dummy" presStyleCnt="0"/>
      <dgm:spPr/>
    </dgm:pt>
    <dgm:pt modelId="{A4BE161F-9B3F-4101-A863-B5727BF86007}" type="pres">
      <dgm:prSet presAssocID="{DF2F833F-011E-44F8-8FB1-56C3E89089FF}" presName="sibTrans" presStyleLbl="sibTrans2D1" presStyleIdx="4" presStyleCnt="5"/>
      <dgm:spPr/>
    </dgm:pt>
  </dgm:ptLst>
  <dgm:cxnLst>
    <dgm:cxn modelId="{E10B2B28-FCC1-4AE5-8EDB-67C1CE72E5C2}" srcId="{ED65AC17-D1A0-4D69-8F64-38D7594A5AB6}" destId="{7974B741-638D-46B8-ACA7-8E5D2959546D}" srcOrd="3" destOrd="0" parTransId="{F9F88296-5DAE-4EBD-9E7C-85B59F653BBC}" sibTransId="{52D6CD67-123D-4516-9AEC-12D0C303488B}"/>
    <dgm:cxn modelId="{1F30C632-7741-4A87-86A6-DFE87270F575}" srcId="{E3346EAC-C8E7-46CE-A234-E52452E1F55F}" destId="{ED65AC17-D1A0-4D69-8F64-38D7594A5AB6}" srcOrd="0" destOrd="0" parTransId="{87E7B99A-61B9-4EA8-BB6B-D9A0017FD661}" sibTransId="{46FD9B21-2773-4A88-9A77-476D63E28273}"/>
    <dgm:cxn modelId="{0F6F3834-E039-4BE9-895E-C620597F5733}" type="presOf" srcId="{1FA3C4C0-A768-4E9B-9C4C-EED51301E73E}" destId="{BF4E8A3C-8269-4C86-A9B6-972DB21168F2}" srcOrd="0" destOrd="0" presId="urn:microsoft.com/office/officeart/2005/8/layout/radial6"/>
    <dgm:cxn modelId="{EA95EA6C-CBFF-4A94-95C3-5D6EE989920E}" srcId="{ED65AC17-D1A0-4D69-8F64-38D7594A5AB6}" destId="{BC488234-5A15-4F6D-A32F-970B9A1F786B}" srcOrd="0" destOrd="0" parTransId="{32CD4EA1-7F15-42A6-89EA-65CAA5CFC4E8}" sibTransId="{38D00E1D-B9BE-484F-830B-BDD21FB28B8C}"/>
    <dgm:cxn modelId="{ABE3AB4D-F043-4A6B-8C58-BBEFA5FA4DC6}" type="presOf" srcId="{0B1E2E8D-F9EA-47FB-A594-10D7B43D1AAA}" destId="{504DE884-3488-4537-A9C4-270B53335FAA}" srcOrd="0" destOrd="0" presId="urn:microsoft.com/office/officeart/2005/8/layout/radial6"/>
    <dgm:cxn modelId="{E99DFD78-F08B-4E11-A74F-15D4BF349DB4}" srcId="{ED65AC17-D1A0-4D69-8F64-38D7594A5AB6}" destId="{F56EAEE9-E0C4-47A5-95D3-6D9CB0FAAD3A}" srcOrd="2" destOrd="0" parTransId="{7B51555E-0D01-4B8A-A32F-A35C343322CE}" sibTransId="{8F77F36A-D480-4C11-857C-B8089953D947}"/>
    <dgm:cxn modelId="{3414E885-DC52-4D43-A437-80F3AF09506C}" type="presOf" srcId="{F56EAEE9-E0C4-47A5-95D3-6D9CB0FAAD3A}" destId="{30A8B5F9-0001-4117-B176-D884D3AD7A58}" srcOrd="0" destOrd="0" presId="urn:microsoft.com/office/officeart/2005/8/layout/radial6"/>
    <dgm:cxn modelId="{01A73293-3B13-4AE1-ACB2-5F6131E6E968}" type="presOf" srcId="{7974B741-638D-46B8-ACA7-8E5D2959546D}" destId="{7AAEF0F4-AA7E-459E-A1FE-9E346698CEF7}" srcOrd="0" destOrd="0" presId="urn:microsoft.com/office/officeart/2005/8/layout/radial6"/>
    <dgm:cxn modelId="{E0624B9C-84A0-4C36-88AA-D751A157E98C}" type="presOf" srcId="{E3346EAC-C8E7-46CE-A234-E52452E1F55F}" destId="{8294793A-6D6A-4675-AC36-259FAB6FE04F}" srcOrd="0" destOrd="0" presId="urn:microsoft.com/office/officeart/2005/8/layout/radial6"/>
    <dgm:cxn modelId="{BEE9989F-0609-42CD-BE96-96AD0A4DABE5}" srcId="{ED65AC17-D1A0-4D69-8F64-38D7594A5AB6}" destId="{0B1E2E8D-F9EA-47FB-A594-10D7B43D1AAA}" srcOrd="4" destOrd="0" parTransId="{CF097A9F-034E-489C-9221-7F44956EA73D}" sibTransId="{DF2F833F-011E-44F8-8FB1-56C3E89089FF}"/>
    <dgm:cxn modelId="{46CE9FC2-3A51-4EB8-A15E-9B5F80F51CEC}" type="presOf" srcId="{DF28215C-ABF9-49C5-B52E-2CC9A25052FC}" destId="{60F2835A-30D5-4C14-A4D8-6356C562C9CF}" srcOrd="0" destOrd="0" presId="urn:microsoft.com/office/officeart/2005/8/layout/radial6"/>
    <dgm:cxn modelId="{E0AED3C8-26ED-4EBC-8B0F-599E7F01D7EA}" type="presOf" srcId="{DF2F833F-011E-44F8-8FB1-56C3E89089FF}" destId="{A4BE161F-9B3F-4101-A863-B5727BF86007}" srcOrd="0" destOrd="0" presId="urn:microsoft.com/office/officeart/2005/8/layout/radial6"/>
    <dgm:cxn modelId="{0CCF6CC9-82D8-4A66-9683-3710960D6D13}" type="presOf" srcId="{38D00E1D-B9BE-484F-830B-BDD21FB28B8C}" destId="{84E28E91-7012-4490-A7C2-005EB09C8D65}" srcOrd="0" destOrd="0" presId="urn:microsoft.com/office/officeart/2005/8/layout/radial6"/>
    <dgm:cxn modelId="{9EC578CB-9178-4BAB-B178-A33BE955BF82}" srcId="{ED65AC17-D1A0-4D69-8F64-38D7594A5AB6}" destId="{1FA3C4C0-A768-4E9B-9C4C-EED51301E73E}" srcOrd="1" destOrd="0" parTransId="{776517AB-CDC3-4064-BFB1-0485A09E2395}" sibTransId="{DF28215C-ABF9-49C5-B52E-2CC9A25052FC}"/>
    <dgm:cxn modelId="{8B8176CE-4262-4659-9871-805CFD1768CF}" type="presOf" srcId="{8F77F36A-D480-4C11-857C-B8089953D947}" destId="{558A2865-2560-4373-941C-A8ED0717F52D}" srcOrd="0" destOrd="0" presId="urn:microsoft.com/office/officeart/2005/8/layout/radial6"/>
    <dgm:cxn modelId="{0B2210D8-D7E9-42DB-9A72-C51122693545}" type="presOf" srcId="{52D6CD67-123D-4516-9AEC-12D0C303488B}" destId="{9B90406D-28B3-476B-9D29-4D3FFD0B3CE1}" srcOrd="0" destOrd="0" presId="urn:microsoft.com/office/officeart/2005/8/layout/radial6"/>
    <dgm:cxn modelId="{38549EE0-2021-4786-8CA4-B3DE548575CF}" type="presOf" srcId="{ED65AC17-D1A0-4D69-8F64-38D7594A5AB6}" destId="{1302F9A2-1D8F-4CC2-AA11-A736652BC43E}" srcOrd="0" destOrd="0" presId="urn:microsoft.com/office/officeart/2005/8/layout/radial6"/>
    <dgm:cxn modelId="{9B3344F5-DF06-437C-8F17-C3F20B2B1D64}" type="presOf" srcId="{BC488234-5A15-4F6D-A32F-970B9A1F786B}" destId="{53B5EA16-9914-465E-9AAA-A1C272AD1282}" srcOrd="0" destOrd="0" presId="urn:microsoft.com/office/officeart/2005/8/layout/radial6"/>
    <dgm:cxn modelId="{99B9C12E-194D-46F2-8F51-3B64F1EBBFB2}" type="presParOf" srcId="{8294793A-6D6A-4675-AC36-259FAB6FE04F}" destId="{1302F9A2-1D8F-4CC2-AA11-A736652BC43E}" srcOrd="0" destOrd="0" presId="urn:microsoft.com/office/officeart/2005/8/layout/radial6"/>
    <dgm:cxn modelId="{C2A686CD-AFE6-4F71-9287-AE638580350D}" type="presParOf" srcId="{8294793A-6D6A-4675-AC36-259FAB6FE04F}" destId="{53B5EA16-9914-465E-9AAA-A1C272AD1282}" srcOrd="1" destOrd="0" presId="urn:microsoft.com/office/officeart/2005/8/layout/radial6"/>
    <dgm:cxn modelId="{116C9118-28CD-4BA6-B6BB-ECE5318E2022}" type="presParOf" srcId="{8294793A-6D6A-4675-AC36-259FAB6FE04F}" destId="{77E80AA8-652D-4FAB-8F30-7D312DDAE793}" srcOrd="2" destOrd="0" presId="urn:microsoft.com/office/officeart/2005/8/layout/radial6"/>
    <dgm:cxn modelId="{6832EF9A-98B6-4F6D-8AC4-A0484A145BB3}" type="presParOf" srcId="{8294793A-6D6A-4675-AC36-259FAB6FE04F}" destId="{84E28E91-7012-4490-A7C2-005EB09C8D65}" srcOrd="3" destOrd="0" presId="urn:microsoft.com/office/officeart/2005/8/layout/radial6"/>
    <dgm:cxn modelId="{B53FEF05-530F-47B8-875D-A8BACCAEB97D}" type="presParOf" srcId="{8294793A-6D6A-4675-AC36-259FAB6FE04F}" destId="{BF4E8A3C-8269-4C86-A9B6-972DB21168F2}" srcOrd="4" destOrd="0" presId="urn:microsoft.com/office/officeart/2005/8/layout/radial6"/>
    <dgm:cxn modelId="{3432E636-027F-47B9-B8E9-F65F03AC45DA}" type="presParOf" srcId="{8294793A-6D6A-4675-AC36-259FAB6FE04F}" destId="{9A288AD0-A11B-4278-8D2B-473C55F82B83}" srcOrd="5" destOrd="0" presId="urn:microsoft.com/office/officeart/2005/8/layout/radial6"/>
    <dgm:cxn modelId="{E6DE50B4-E87A-40FB-93FE-5EDF2499BC38}" type="presParOf" srcId="{8294793A-6D6A-4675-AC36-259FAB6FE04F}" destId="{60F2835A-30D5-4C14-A4D8-6356C562C9CF}" srcOrd="6" destOrd="0" presId="urn:microsoft.com/office/officeart/2005/8/layout/radial6"/>
    <dgm:cxn modelId="{937A4B11-7D99-4D34-B5A1-9C6A9B9033D9}" type="presParOf" srcId="{8294793A-6D6A-4675-AC36-259FAB6FE04F}" destId="{30A8B5F9-0001-4117-B176-D884D3AD7A58}" srcOrd="7" destOrd="0" presId="urn:microsoft.com/office/officeart/2005/8/layout/radial6"/>
    <dgm:cxn modelId="{49D21DDF-E175-4B34-8515-A6A485DD2BEA}" type="presParOf" srcId="{8294793A-6D6A-4675-AC36-259FAB6FE04F}" destId="{9D1A8326-8568-499A-8E76-CF91CBBFEE0A}" srcOrd="8" destOrd="0" presId="urn:microsoft.com/office/officeart/2005/8/layout/radial6"/>
    <dgm:cxn modelId="{70C74B71-1DBC-4A87-BE52-F63C62954E42}" type="presParOf" srcId="{8294793A-6D6A-4675-AC36-259FAB6FE04F}" destId="{558A2865-2560-4373-941C-A8ED0717F52D}" srcOrd="9" destOrd="0" presId="urn:microsoft.com/office/officeart/2005/8/layout/radial6"/>
    <dgm:cxn modelId="{42717AA0-E9E3-4E0F-88C9-087ADFB127D8}" type="presParOf" srcId="{8294793A-6D6A-4675-AC36-259FAB6FE04F}" destId="{7AAEF0F4-AA7E-459E-A1FE-9E346698CEF7}" srcOrd="10" destOrd="0" presId="urn:microsoft.com/office/officeart/2005/8/layout/radial6"/>
    <dgm:cxn modelId="{A2E84594-91F9-480C-8CBA-1933799B342F}" type="presParOf" srcId="{8294793A-6D6A-4675-AC36-259FAB6FE04F}" destId="{D61FC36C-268E-4569-8D5A-257EC8E8D79C}" srcOrd="11" destOrd="0" presId="urn:microsoft.com/office/officeart/2005/8/layout/radial6"/>
    <dgm:cxn modelId="{448A5B52-1712-4A45-BDE3-42441C11B2E8}" type="presParOf" srcId="{8294793A-6D6A-4675-AC36-259FAB6FE04F}" destId="{9B90406D-28B3-476B-9D29-4D3FFD0B3CE1}" srcOrd="12" destOrd="0" presId="urn:microsoft.com/office/officeart/2005/8/layout/radial6"/>
    <dgm:cxn modelId="{7F932F59-61DB-4FD6-9B06-CB6FC75342E5}" type="presParOf" srcId="{8294793A-6D6A-4675-AC36-259FAB6FE04F}" destId="{504DE884-3488-4537-A9C4-270B53335FAA}" srcOrd="13" destOrd="0" presId="urn:microsoft.com/office/officeart/2005/8/layout/radial6"/>
    <dgm:cxn modelId="{CFE32E34-BC00-487E-8EC6-C8CF8ABD7305}" type="presParOf" srcId="{8294793A-6D6A-4675-AC36-259FAB6FE04F}" destId="{2B56DE72-C85C-4FF8-B0E6-BDB6D3444798}" srcOrd="14" destOrd="0" presId="urn:microsoft.com/office/officeart/2005/8/layout/radial6"/>
    <dgm:cxn modelId="{1226DE34-B1F3-4738-8E9B-5323F469FB18}" type="presParOf" srcId="{8294793A-6D6A-4675-AC36-259FAB6FE04F}" destId="{A4BE161F-9B3F-4101-A863-B5727BF8600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B9F5D6-23A5-4903-A931-DB421D95ACF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04E67FA-66B9-4134-B2F6-D92203F3EC6E}">
      <dgm:prSet phldrT="[Testo]"/>
      <dgm:spPr/>
      <dgm:t>
        <a:bodyPr/>
        <a:lstStyle/>
        <a:p>
          <a:endParaRPr lang="it-IT" dirty="0"/>
        </a:p>
        <a:p>
          <a:r>
            <a:rPr lang="it-IT" dirty="0"/>
            <a:t>Quali dati raccogliamo</a:t>
          </a:r>
        </a:p>
        <a:p>
          <a:endParaRPr lang="it-IT" dirty="0"/>
        </a:p>
      </dgm:t>
    </dgm:pt>
    <dgm:pt modelId="{BE927CC1-AFC5-4B3F-8E09-4EE6EC07FD56}" type="parTrans" cxnId="{DE6486B5-6D30-402F-957A-980AA627D335}">
      <dgm:prSet/>
      <dgm:spPr/>
      <dgm:t>
        <a:bodyPr/>
        <a:lstStyle/>
        <a:p>
          <a:endParaRPr lang="it-IT"/>
        </a:p>
      </dgm:t>
    </dgm:pt>
    <dgm:pt modelId="{DFE38DF8-ABB6-44FA-ACBF-F50DFD60744A}" type="sibTrans" cxnId="{DE6486B5-6D30-402F-957A-980AA627D335}">
      <dgm:prSet/>
      <dgm:spPr/>
      <dgm:t>
        <a:bodyPr/>
        <a:lstStyle/>
        <a:p>
          <a:endParaRPr lang="it-IT"/>
        </a:p>
      </dgm:t>
    </dgm:pt>
    <dgm:pt modelId="{2FA0C98C-016D-4205-8D7E-9435528DB95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endParaRPr lang="it-IT" dirty="0"/>
        </a:p>
      </dgm:t>
    </dgm:pt>
    <dgm:pt modelId="{002FFC95-101A-455C-A0BB-0EE7690FBBA0}" type="sibTrans" cxnId="{FE839389-3203-49E2-97BE-9E07DCABFE43}">
      <dgm:prSet/>
      <dgm:spPr/>
      <dgm:t>
        <a:bodyPr/>
        <a:lstStyle/>
        <a:p>
          <a:endParaRPr lang="it-IT"/>
        </a:p>
      </dgm:t>
    </dgm:pt>
    <dgm:pt modelId="{0B5E5A7B-79E4-4466-A20C-C52767AD9B94}" type="parTrans" cxnId="{FE839389-3203-49E2-97BE-9E07DCABFE43}">
      <dgm:prSet/>
      <dgm:spPr/>
      <dgm:t>
        <a:bodyPr/>
        <a:lstStyle/>
        <a:p>
          <a:endParaRPr lang="it-IT" u="heavy" baseline="0"/>
        </a:p>
      </dgm:t>
    </dgm:pt>
    <dgm:pt modelId="{54A61CD1-A31A-4C8D-B317-D8268CFE7701}">
      <dgm:prSet phldrT="[Testo]"/>
      <dgm:spPr/>
      <dgm:t>
        <a:bodyPr/>
        <a:lstStyle/>
        <a:p>
          <a:endParaRPr lang="it-IT"/>
        </a:p>
      </dgm:t>
    </dgm:pt>
    <dgm:pt modelId="{245C3D4D-B49D-489B-AB80-2CBAFABD395E}" type="parTrans" cxnId="{9CB46CE1-28DE-47CD-8594-33B274326463}">
      <dgm:prSet/>
      <dgm:spPr/>
      <dgm:t>
        <a:bodyPr/>
        <a:lstStyle/>
        <a:p>
          <a:endParaRPr lang="it-IT"/>
        </a:p>
      </dgm:t>
    </dgm:pt>
    <dgm:pt modelId="{ECC57B57-7149-4EDC-9E6E-BF3820365918}" type="sibTrans" cxnId="{9CB46CE1-28DE-47CD-8594-33B274326463}">
      <dgm:prSet/>
      <dgm:spPr/>
      <dgm:t>
        <a:bodyPr/>
        <a:lstStyle/>
        <a:p>
          <a:endParaRPr lang="it-IT"/>
        </a:p>
      </dgm:t>
    </dgm:pt>
    <dgm:pt modelId="{AA266582-D87F-4317-9AB8-17F5497A0E92}">
      <dgm:prSet phldrT="[Testo]"/>
      <dgm:spPr/>
      <dgm:t>
        <a:bodyPr/>
        <a:lstStyle/>
        <a:p>
          <a:endParaRPr lang="it-IT"/>
        </a:p>
      </dgm:t>
    </dgm:pt>
    <dgm:pt modelId="{91E87E7F-E26C-41F1-8434-DDF29AF364A5}" type="parTrans" cxnId="{D36F0821-2C0C-464B-BD14-211B69CED479}">
      <dgm:prSet/>
      <dgm:spPr/>
      <dgm:t>
        <a:bodyPr/>
        <a:lstStyle/>
        <a:p>
          <a:endParaRPr lang="it-IT"/>
        </a:p>
      </dgm:t>
    </dgm:pt>
    <dgm:pt modelId="{0CBD21DD-101D-4F33-92BC-2254946968B1}" type="sibTrans" cxnId="{D36F0821-2C0C-464B-BD14-211B69CED479}">
      <dgm:prSet/>
      <dgm:spPr/>
      <dgm:t>
        <a:bodyPr/>
        <a:lstStyle/>
        <a:p>
          <a:endParaRPr lang="it-IT"/>
        </a:p>
      </dgm:t>
    </dgm:pt>
    <dgm:pt modelId="{FA9BE854-CEBC-4408-A127-9C8BFBBB2833}">
      <dgm:prSet phldrT="[Testo]"/>
      <dgm:spPr/>
      <dgm:t>
        <a:bodyPr/>
        <a:lstStyle/>
        <a:p>
          <a:endParaRPr lang="it-IT"/>
        </a:p>
      </dgm:t>
    </dgm:pt>
    <dgm:pt modelId="{E493910D-E665-4C11-9404-92931DE1E85D}" type="parTrans" cxnId="{C6302E6B-AB00-4497-A74D-C888A95DF7B7}">
      <dgm:prSet/>
      <dgm:spPr/>
      <dgm:t>
        <a:bodyPr/>
        <a:lstStyle/>
        <a:p>
          <a:endParaRPr lang="it-IT"/>
        </a:p>
      </dgm:t>
    </dgm:pt>
    <dgm:pt modelId="{3BB14C17-E241-433D-BAB0-2E3E1389C368}" type="sibTrans" cxnId="{C6302E6B-AB00-4497-A74D-C888A95DF7B7}">
      <dgm:prSet/>
      <dgm:spPr/>
      <dgm:t>
        <a:bodyPr/>
        <a:lstStyle/>
        <a:p>
          <a:endParaRPr lang="it-IT"/>
        </a:p>
      </dgm:t>
    </dgm:pt>
    <dgm:pt modelId="{2B939CE6-AB89-4036-B097-94BEF3909EE2}">
      <dgm:prSet phldrT="[Testo]"/>
      <dgm:spPr/>
      <dgm:t>
        <a:bodyPr/>
        <a:lstStyle/>
        <a:p>
          <a:endParaRPr lang="it-IT"/>
        </a:p>
      </dgm:t>
    </dgm:pt>
    <dgm:pt modelId="{44CEF1F9-9DAC-44FF-8AF6-1719E7739FD7}" type="parTrans" cxnId="{02DC4712-79C8-4085-88BB-8C1DC5315573}">
      <dgm:prSet/>
      <dgm:spPr/>
      <dgm:t>
        <a:bodyPr/>
        <a:lstStyle/>
        <a:p>
          <a:endParaRPr lang="it-IT"/>
        </a:p>
      </dgm:t>
    </dgm:pt>
    <dgm:pt modelId="{B2F2F3F4-F318-4F1C-BF6F-6EB368C38807}" type="sibTrans" cxnId="{02DC4712-79C8-4085-88BB-8C1DC5315573}">
      <dgm:prSet/>
      <dgm:spPr/>
      <dgm:t>
        <a:bodyPr/>
        <a:lstStyle/>
        <a:p>
          <a:endParaRPr lang="it-IT"/>
        </a:p>
      </dgm:t>
    </dgm:pt>
    <dgm:pt modelId="{94A45A5D-D7E1-49DF-8E06-1EE76D3A6C97}" type="pres">
      <dgm:prSet presAssocID="{2CB9F5D6-23A5-4903-A931-DB421D95ACF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2DDB8B8-AB40-4FC3-BAF8-141CA5C481F3}" type="pres">
      <dgm:prSet presAssocID="{B04E67FA-66B9-4134-B2F6-D92203F3EC6E}" presName="centerShape" presStyleLbl="node0" presStyleIdx="0" presStyleCnt="1" custScaleX="43689" custScaleY="41045" custLinFactNeighborX="6712" custLinFactNeighborY="18249"/>
      <dgm:spPr/>
    </dgm:pt>
    <dgm:pt modelId="{744692C0-D73D-4202-8134-020A973D0C9C}" type="pres">
      <dgm:prSet presAssocID="{0B5E5A7B-79E4-4466-A20C-C52767AD9B94}" presName="Name9" presStyleLbl="parChTrans1D2" presStyleIdx="0" presStyleCnt="1"/>
      <dgm:spPr/>
    </dgm:pt>
    <dgm:pt modelId="{96A15917-0EE3-4CBB-A9A3-57A35C030052}" type="pres">
      <dgm:prSet presAssocID="{0B5E5A7B-79E4-4466-A20C-C52767AD9B94}" presName="connTx" presStyleLbl="parChTrans1D2" presStyleIdx="0" presStyleCnt="1"/>
      <dgm:spPr/>
    </dgm:pt>
    <dgm:pt modelId="{68768D6E-B636-4EC4-9B92-8B4CD8920D07}" type="pres">
      <dgm:prSet presAssocID="{2FA0C98C-016D-4205-8D7E-9435528DB957}" presName="node" presStyleLbl="node1" presStyleIdx="0" presStyleCnt="1" custScaleX="221470" custScaleY="143106" custRadScaleRad="98538" custRadScaleInc="-123">
        <dgm:presLayoutVars>
          <dgm:bulletEnabled val="1"/>
        </dgm:presLayoutVars>
      </dgm:prSet>
      <dgm:spPr/>
    </dgm:pt>
  </dgm:ptLst>
  <dgm:cxnLst>
    <dgm:cxn modelId="{02DC4712-79C8-4085-88BB-8C1DC5315573}" srcId="{2CB9F5D6-23A5-4903-A931-DB421D95ACF0}" destId="{2B939CE6-AB89-4036-B097-94BEF3909EE2}" srcOrd="4" destOrd="0" parTransId="{44CEF1F9-9DAC-44FF-8AF6-1719E7739FD7}" sibTransId="{B2F2F3F4-F318-4F1C-BF6F-6EB368C38807}"/>
    <dgm:cxn modelId="{82D00D16-06C3-4908-9059-E65A6E8012D3}" type="presOf" srcId="{2CB9F5D6-23A5-4903-A931-DB421D95ACF0}" destId="{94A45A5D-D7E1-49DF-8E06-1EE76D3A6C97}" srcOrd="0" destOrd="0" presId="urn:microsoft.com/office/officeart/2005/8/layout/radial1"/>
    <dgm:cxn modelId="{F42ECC17-7D1B-4F21-BE52-F0C1C3509DF8}" type="presOf" srcId="{0B5E5A7B-79E4-4466-A20C-C52767AD9B94}" destId="{744692C0-D73D-4202-8134-020A973D0C9C}" srcOrd="0" destOrd="0" presId="urn:microsoft.com/office/officeart/2005/8/layout/radial1"/>
    <dgm:cxn modelId="{D36F0821-2C0C-464B-BD14-211B69CED479}" srcId="{2CB9F5D6-23A5-4903-A931-DB421D95ACF0}" destId="{AA266582-D87F-4317-9AB8-17F5497A0E92}" srcOrd="2" destOrd="0" parTransId="{91E87E7F-E26C-41F1-8434-DDF29AF364A5}" sibTransId="{0CBD21DD-101D-4F33-92BC-2254946968B1}"/>
    <dgm:cxn modelId="{EAD89738-DAE0-44DF-AF24-7F6230961A70}" type="presOf" srcId="{B04E67FA-66B9-4134-B2F6-D92203F3EC6E}" destId="{A2DDB8B8-AB40-4FC3-BAF8-141CA5C481F3}" srcOrd="0" destOrd="0" presId="urn:microsoft.com/office/officeart/2005/8/layout/radial1"/>
    <dgm:cxn modelId="{B7EAB366-DEF9-4080-A94D-0B8BB8800878}" type="presOf" srcId="{0B5E5A7B-79E4-4466-A20C-C52767AD9B94}" destId="{96A15917-0EE3-4CBB-A9A3-57A35C030052}" srcOrd="1" destOrd="0" presId="urn:microsoft.com/office/officeart/2005/8/layout/radial1"/>
    <dgm:cxn modelId="{C6302E6B-AB00-4497-A74D-C888A95DF7B7}" srcId="{2CB9F5D6-23A5-4903-A931-DB421D95ACF0}" destId="{FA9BE854-CEBC-4408-A127-9C8BFBBB2833}" srcOrd="3" destOrd="0" parTransId="{E493910D-E665-4C11-9404-92931DE1E85D}" sibTransId="{3BB14C17-E241-433D-BAB0-2E3E1389C368}"/>
    <dgm:cxn modelId="{FE839389-3203-49E2-97BE-9E07DCABFE43}" srcId="{B04E67FA-66B9-4134-B2F6-D92203F3EC6E}" destId="{2FA0C98C-016D-4205-8D7E-9435528DB957}" srcOrd="0" destOrd="0" parTransId="{0B5E5A7B-79E4-4466-A20C-C52767AD9B94}" sibTransId="{002FFC95-101A-455C-A0BB-0EE7690FBBA0}"/>
    <dgm:cxn modelId="{34E8F595-0C9C-4DAF-A478-F216E967724E}" type="presOf" srcId="{2FA0C98C-016D-4205-8D7E-9435528DB957}" destId="{68768D6E-B636-4EC4-9B92-8B4CD8920D07}" srcOrd="0" destOrd="0" presId="urn:microsoft.com/office/officeart/2005/8/layout/radial1"/>
    <dgm:cxn modelId="{DE6486B5-6D30-402F-957A-980AA627D335}" srcId="{2CB9F5D6-23A5-4903-A931-DB421D95ACF0}" destId="{B04E67FA-66B9-4134-B2F6-D92203F3EC6E}" srcOrd="0" destOrd="0" parTransId="{BE927CC1-AFC5-4B3F-8E09-4EE6EC07FD56}" sibTransId="{DFE38DF8-ABB6-44FA-ACBF-F50DFD60744A}"/>
    <dgm:cxn modelId="{9CB46CE1-28DE-47CD-8594-33B274326463}" srcId="{2CB9F5D6-23A5-4903-A931-DB421D95ACF0}" destId="{54A61CD1-A31A-4C8D-B317-D8268CFE7701}" srcOrd="1" destOrd="0" parTransId="{245C3D4D-B49D-489B-AB80-2CBAFABD395E}" sibTransId="{ECC57B57-7149-4EDC-9E6E-BF3820365918}"/>
    <dgm:cxn modelId="{20666AB2-EE08-4D2E-862A-2A1D0868B575}" type="presParOf" srcId="{94A45A5D-D7E1-49DF-8E06-1EE76D3A6C97}" destId="{A2DDB8B8-AB40-4FC3-BAF8-141CA5C481F3}" srcOrd="0" destOrd="0" presId="urn:microsoft.com/office/officeart/2005/8/layout/radial1"/>
    <dgm:cxn modelId="{D5E29217-FD54-4BD6-BF27-43F1CDC8A5AC}" type="presParOf" srcId="{94A45A5D-D7E1-49DF-8E06-1EE76D3A6C97}" destId="{744692C0-D73D-4202-8134-020A973D0C9C}" srcOrd="1" destOrd="0" presId="urn:microsoft.com/office/officeart/2005/8/layout/radial1"/>
    <dgm:cxn modelId="{ACC2A9BD-E5E4-4ED0-A9B0-10F147197C94}" type="presParOf" srcId="{744692C0-D73D-4202-8134-020A973D0C9C}" destId="{96A15917-0EE3-4CBB-A9A3-57A35C030052}" srcOrd="0" destOrd="0" presId="urn:microsoft.com/office/officeart/2005/8/layout/radial1"/>
    <dgm:cxn modelId="{09E0C25C-7D69-46E8-B7D2-BF4F1B818FA8}" type="presParOf" srcId="{94A45A5D-D7E1-49DF-8E06-1EE76D3A6C97}" destId="{68768D6E-B636-4EC4-9B92-8B4CD8920D07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CB9F5D6-23A5-4903-A931-DB421D95ACF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04E67FA-66B9-4134-B2F6-D92203F3EC6E}">
      <dgm:prSet phldrT="[Testo]"/>
      <dgm:spPr/>
      <dgm:t>
        <a:bodyPr/>
        <a:lstStyle/>
        <a:p>
          <a:r>
            <a:rPr lang="it-IT" dirty="0"/>
            <a:t>Finalità del trattamento </a:t>
          </a:r>
        </a:p>
      </dgm:t>
    </dgm:pt>
    <dgm:pt modelId="{BE927CC1-AFC5-4B3F-8E09-4EE6EC07FD56}" type="parTrans" cxnId="{DE6486B5-6D30-402F-957A-980AA627D335}">
      <dgm:prSet/>
      <dgm:spPr/>
      <dgm:t>
        <a:bodyPr/>
        <a:lstStyle/>
        <a:p>
          <a:endParaRPr lang="it-IT"/>
        </a:p>
      </dgm:t>
    </dgm:pt>
    <dgm:pt modelId="{DFE38DF8-ABB6-44FA-ACBF-F50DFD60744A}" type="sibTrans" cxnId="{DE6486B5-6D30-402F-957A-980AA627D335}">
      <dgm:prSet/>
      <dgm:spPr/>
      <dgm:t>
        <a:bodyPr/>
        <a:lstStyle/>
        <a:p>
          <a:endParaRPr lang="it-IT"/>
        </a:p>
      </dgm:t>
    </dgm:pt>
    <dgm:pt modelId="{2FA0C98C-016D-4205-8D7E-9435528DB95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endParaRPr lang="it-IT" dirty="0"/>
        </a:p>
      </dgm:t>
    </dgm:pt>
    <dgm:pt modelId="{002FFC95-101A-455C-A0BB-0EE7690FBBA0}" type="sibTrans" cxnId="{FE839389-3203-49E2-97BE-9E07DCABFE43}">
      <dgm:prSet/>
      <dgm:spPr/>
      <dgm:t>
        <a:bodyPr/>
        <a:lstStyle/>
        <a:p>
          <a:endParaRPr lang="it-IT"/>
        </a:p>
      </dgm:t>
    </dgm:pt>
    <dgm:pt modelId="{0B5E5A7B-79E4-4466-A20C-C52767AD9B94}" type="parTrans" cxnId="{FE839389-3203-49E2-97BE-9E07DCABFE43}">
      <dgm:prSet/>
      <dgm:spPr/>
      <dgm:t>
        <a:bodyPr/>
        <a:lstStyle/>
        <a:p>
          <a:endParaRPr lang="it-IT" u="heavy" baseline="0"/>
        </a:p>
      </dgm:t>
    </dgm:pt>
    <dgm:pt modelId="{54A61CD1-A31A-4C8D-B317-D8268CFE7701}">
      <dgm:prSet phldrT="[Testo]"/>
      <dgm:spPr/>
      <dgm:t>
        <a:bodyPr/>
        <a:lstStyle/>
        <a:p>
          <a:endParaRPr lang="it-IT"/>
        </a:p>
      </dgm:t>
    </dgm:pt>
    <dgm:pt modelId="{245C3D4D-B49D-489B-AB80-2CBAFABD395E}" type="parTrans" cxnId="{9CB46CE1-28DE-47CD-8594-33B274326463}">
      <dgm:prSet/>
      <dgm:spPr/>
      <dgm:t>
        <a:bodyPr/>
        <a:lstStyle/>
        <a:p>
          <a:endParaRPr lang="it-IT"/>
        </a:p>
      </dgm:t>
    </dgm:pt>
    <dgm:pt modelId="{ECC57B57-7149-4EDC-9E6E-BF3820365918}" type="sibTrans" cxnId="{9CB46CE1-28DE-47CD-8594-33B274326463}">
      <dgm:prSet/>
      <dgm:spPr/>
      <dgm:t>
        <a:bodyPr/>
        <a:lstStyle/>
        <a:p>
          <a:endParaRPr lang="it-IT"/>
        </a:p>
      </dgm:t>
    </dgm:pt>
    <dgm:pt modelId="{AA266582-D87F-4317-9AB8-17F5497A0E92}">
      <dgm:prSet phldrT="[Testo]"/>
      <dgm:spPr/>
      <dgm:t>
        <a:bodyPr/>
        <a:lstStyle/>
        <a:p>
          <a:endParaRPr lang="it-IT"/>
        </a:p>
      </dgm:t>
    </dgm:pt>
    <dgm:pt modelId="{91E87E7F-E26C-41F1-8434-DDF29AF364A5}" type="parTrans" cxnId="{D36F0821-2C0C-464B-BD14-211B69CED479}">
      <dgm:prSet/>
      <dgm:spPr/>
      <dgm:t>
        <a:bodyPr/>
        <a:lstStyle/>
        <a:p>
          <a:endParaRPr lang="it-IT"/>
        </a:p>
      </dgm:t>
    </dgm:pt>
    <dgm:pt modelId="{0CBD21DD-101D-4F33-92BC-2254946968B1}" type="sibTrans" cxnId="{D36F0821-2C0C-464B-BD14-211B69CED479}">
      <dgm:prSet/>
      <dgm:spPr/>
      <dgm:t>
        <a:bodyPr/>
        <a:lstStyle/>
        <a:p>
          <a:endParaRPr lang="it-IT"/>
        </a:p>
      </dgm:t>
    </dgm:pt>
    <dgm:pt modelId="{FA9BE854-CEBC-4408-A127-9C8BFBBB2833}">
      <dgm:prSet phldrT="[Testo]"/>
      <dgm:spPr/>
      <dgm:t>
        <a:bodyPr/>
        <a:lstStyle/>
        <a:p>
          <a:endParaRPr lang="it-IT"/>
        </a:p>
      </dgm:t>
    </dgm:pt>
    <dgm:pt modelId="{E493910D-E665-4C11-9404-92931DE1E85D}" type="parTrans" cxnId="{C6302E6B-AB00-4497-A74D-C888A95DF7B7}">
      <dgm:prSet/>
      <dgm:spPr/>
      <dgm:t>
        <a:bodyPr/>
        <a:lstStyle/>
        <a:p>
          <a:endParaRPr lang="it-IT"/>
        </a:p>
      </dgm:t>
    </dgm:pt>
    <dgm:pt modelId="{3BB14C17-E241-433D-BAB0-2E3E1389C368}" type="sibTrans" cxnId="{C6302E6B-AB00-4497-A74D-C888A95DF7B7}">
      <dgm:prSet/>
      <dgm:spPr/>
      <dgm:t>
        <a:bodyPr/>
        <a:lstStyle/>
        <a:p>
          <a:endParaRPr lang="it-IT"/>
        </a:p>
      </dgm:t>
    </dgm:pt>
    <dgm:pt modelId="{2B939CE6-AB89-4036-B097-94BEF3909EE2}">
      <dgm:prSet phldrT="[Testo]"/>
      <dgm:spPr/>
      <dgm:t>
        <a:bodyPr/>
        <a:lstStyle/>
        <a:p>
          <a:endParaRPr lang="it-IT"/>
        </a:p>
      </dgm:t>
    </dgm:pt>
    <dgm:pt modelId="{44CEF1F9-9DAC-44FF-8AF6-1719E7739FD7}" type="parTrans" cxnId="{02DC4712-79C8-4085-88BB-8C1DC5315573}">
      <dgm:prSet/>
      <dgm:spPr/>
      <dgm:t>
        <a:bodyPr/>
        <a:lstStyle/>
        <a:p>
          <a:endParaRPr lang="it-IT"/>
        </a:p>
      </dgm:t>
    </dgm:pt>
    <dgm:pt modelId="{B2F2F3F4-F318-4F1C-BF6F-6EB368C38807}" type="sibTrans" cxnId="{02DC4712-79C8-4085-88BB-8C1DC5315573}">
      <dgm:prSet/>
      <dgm:spPr/>
      <dgm:t>
        <a:bodyPr/>
        <a:lstStyle/>
        <a:p>
          <a:endParaRPr lang="it-IT"/>
        </a:p>
      </dgm:t>
    </dgm:pt>
    <dgm:pt modelId="{94A45A5D-D7E1-49DF-8E06-1EE76D3A6C97}" type="pres">
      <dgm:prSet presAssocID="{2CB9F5D6-23A5-4903-A931-DB421D95ACF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2DDB8B8-AB40-4FC3-BAF8-141CA5C481F3}" type="pres">
      <dgm:prSet presAssocID="{B04E67FA-66B9-4134-B2F6-D92203F3EC6E}" presName="centerShape" presStyleLbl="node0" presStyleIdx="0" presStyleCnt="1" custScaleX="62104" custScaleY="61629"/>
      <dgm:spPr/>
    </dgm:pt>
    <dgm:pt modelId="{744692C0-D73D-4202-8134-020A973D0C9C}" type="pres">
      <dgm:prSet presAssocID="{0B5E5A7B-79E4-4466-A20C-C52767AD9B94}" presName="Name9" presStyleLbl="parChTrans1D2" presStyleIdx="0" presStyleCnt="1"/>
      <dgm:spPr/>
    </dgm:pt>
    <dgm:pt modelId="{96A15917-0EE3-4CBB-A9A3-57A35C030052}" type="pres">
      <dgm:prSet presAssocID="{0B5E5A7B-79E4-4466-A20C-C52767AD9B94}" presName="connTx" presStyleLbl="parChTrans1D2" presStyleIdx="0" presStyleCnt="1"/>
      <dgm:spPr/>
    </dgm:pt>
    <dgm:pt modelId="{68768D6E-B636-4EC4-9B92-8B4CD8920D07}" type="pres">
      <dgm:prSet presAssocID="{2FA0C98C-016D-4205-8D7E-9435528DB957}" presName="node" presStyleLbl="node1" presStyleIdx="0" presStyleCnt="1" custScaleX="153081" custScaleY="137441" custRadScaleRad="98538" custRadScaleInc="-123">
        <dgm:presLayoutVars>
          <dgm:bulletEnabled val="1"/>
        </dgm:presLayoutVars>
      </dgm:prSet>
      <dgm:spPr/>
    </dgm:pt>
  </dgm:ptLst>
  <dgm:cxnLst>
    <dgm:cxn modelId="{02DC4712-79C8-4085-88BB-8C1DC5315573}" srcId="{2CB9F5D6-23A5-4903-A931-DB421D95ACF0}" destId="{2B939CE6-AB89-4036-B097-94BEF3909EE2}" srcOrd="4" destOrd="0" parTransId="{44CEF1F9-9DAC-44FF-8AF6-1719E7739FD7}" sibTransId="{B2F2F3F4-F318-4F1C-BF6F-6EB368C38807}"/>
    <dgm:cxn modelId="{82D00D16-06C3-4908-9059-E65A6E8012D3}" type="presOf" srcId="{2CB9F5D6-23A5-4903-A931-DB421D95ACF0}" destId="{94A45A5D-D7E1-49DF-8E06-1EE76D3A6C97}" srcOrd="0" destOrd="0" presId="urn:microsoft.com/office/officeart/2005/8/layout/radial1"/>
    <dgm:cxn modelId="{F42ECC17-7D1B-4F21-BE52-F0C1C3509DF8}" type="presOf" srcId="{0B5E5A7B-79E4-4466-A20C-C52767AD9B94}" destId="{744692C0-D73D-4202-8134-020A973D0C9C}" srcOrd="0" destOrd="0" presId="urn:microsoft.com/office/officeart/2005/8/layout/radial1"/>
    <dgm:cxn modelId="{D36F0821-2C0C-464B-BD14-211B69CED479}" srcId="{2CB9F5D6-23A5-4903-A931-DB421D95ACF0}" destId="{AA266582-D87F-4317-9AB8-17F5497A0E92}" srcOrd="2" destOrd="0" parTransId="{91E87E7F-E26C-41F1-8434-DDF29AF364A5}" sibTransId="{0CBD21DD-101D-4F33-92BC-2254946968B1}"/>
    <dgm:cxn modelId="{EAD89738-DAE0-44DF-AF24-7F6230961A70}" type="presOf" srcId="{B04E67FA-66B9-4134-B2F6-D92203F3EC6E}" destId="{A2DDB8B8-AB40-4FC3-BAF8-141CA5C481F3}" srcOrd="0" destOrd="0" presId="urn:microsoft.com/office/officeart/2005/8/layout/radial1"/>
    <dgm:cxn modelId="{B7EAB366-DEF9-4080-A94D-0B8BB8800878}" type="presOf" srcId="{0B5E5A7B-79E4-4466-A20C-C52767AD9B94}" destId="{96A15917-0EE3-4CBB-A9A3-57A35C030052}" srcOrd="1" destOrd="0" presId="urn:microsoft.com/office/officeart/2005/8/layout/radial1"/>
    <dgm:cxn modelId="{C6302E6B-AB00-4497-A74D-C888A95DF7B7}" srcId="{2CB9F5D6-23A5-4903-A931-DB421D95ACF0}" destId="{FA9BE854-CEBC-4408-A127-9C8BFBBB2833}" srcOrd="3" destOrd="0" parTransId="{E493910D-E665-4C11-9404-92931DE1E85D}" sibTransId="{3BB14C17-E241-433D-BAB0-2E3E1389C368}"/>
    <dgm:cxn modelId="{FE839389-3203-49E2-97BE-9E07DCABFE43}" srcId="{B04E67FA-66B9-4134-B2F6-D92203F3EC6E}" destId="{2FA0C98C-016D-4205-8D7E-9435528DB957}" srcOrd="0" destOrd="0" parTransId="{0B5E5A7B-79E4-4466-A20C-C52767AD9B94}" sibTransId="{002FFC95-101A-455C-A0BB-0EE7690FBBA0}"/>
    <dgm:cxn modelId="{34E8F595-0C9C-4DAF-A478-F216E967724E}" type="presOf" srcId="{2FA0C98C-016D-4205-8D7E-9435528DB957}" destId="{68768D6E-B636-4EC4-9B92-8B4CD8920D07}" srcOrd="0" destOrd="0" presId="urn:microsoft.com/office/officeart/2005/8/layout/radial1"/>
    <dgm:cxn modelId="{DE6486B5-6D30-402F-957A-980AA627D335}" srcId="{2CB9F5D6-23A5-4903-A931-DB421D95ACF0}" destId="{B04E67FA-66B9-4134-B2F6-D92203F3EC6E}" srcOrd="0" destOrd="0" parTransId="{BE927CC1-AFC5-4B3F-8E09-4EE6EC07FD56}" sibTransId="{DFE38DF8-ABB6-44FA-ACBF-F50DFD60744A}"/>
    <dgm:cxn modelId="{9CB46CE1-28DE-47CD-8594-33B274326463}" srcId="{2CB9F5D6-23A5-4903-A931-DB421D95ACF0}" destId="{54A61CD1-A31A-4C8D-B317-D8268CFE7701}" srcOrd="1" destOrd="0" parTransId="{245C3D4D-B49D-489B-AB80-2CBAFABD395E}" sibTransId="{ECC57B57-7149-4EDC-9E6E-BF3820365918}"/>
    <dgm:cxn modelId="{20666AB2-EE08-4D2E-862A-2A1D0868B575}" type="presParOf" srcId="{94A45A5D-D7E1-49DF-8E06-1EE76D3A6C97}" destId="{A2DDB8B8-AB40-4FC3-BAF8-141CA5C481F3}" srcOrd="0" destOrd="0" presId="urn:microsoft.com/office/officeart/2005/8/layout/radial1"/>
    <dgm:cxn modelId="{D5E29217-FD54-4BD6-BF27-43F1CDC8A5AC}" type="presParOf" srcId="{94A45A5D-D7E1-49DF-8E06-1EE76D3A6C97}" destId="{744692C0-D73D-4202-8134-020A973D0C9C}" srcOrd="1" destOrd="0" presId="urn:microsoft.com/office/officeart/2005/8/layout/radial1"/>
    <dgm:cxn modelId="{ACC2A9BD-E5E4-4ED0-A9B0-10F147197C94}" type="presParOf" srcId="{744692C0-D73D-4202-8134-020A973D0C9C}" destId="{96A15917-0EE3-4CBB-A9A3-57A35C030052}" srcOrd="0" destOrd="0" presId="urn:microsoft.com/office/officeart/2005/8/layout/radial1"/>
    <dgm:cxn modelId="{09E0C25C-7D69-46E8-B7D2-BF4F1B818FA8}" type="presParOf" srcId="{94A45A5D-D7E1-49DF-8E06-1EE76D3A6C97}" destId="{68768D6E-B636-4EC4-9B92-8B4CD8920D07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CB9F5D6-23A5-4903-A931-DB421D95ACF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04E67FA-66B9-4134-B2F6-D92203F3EC6E}">
      <dgm:prSet phldrT="[Testo]"/>
      <dgm:spPr/>
      <dgm:t>
        <a:bodyPr/>
        <a:lstStyle/>
        <a:p>
          <a:endParaRPr lang="it-IT" dirty="0"/>
        </a:p>
        <a:p>
          <a:r>
            <a:rPr lang="it-IT" dirty="0"/>
            <a:t>Basi giuridiche del trattamento</a:t>
          </a:r>
        </a:p>
        <a:p>
          <a:endParaRPr lang="it-IT" dirty="0"/>
        </a:p>
      </dgm:t>
    </dgm:pt>
    <dgm:pt modelId="{BE927CC1-AFC5-4B3F-8E09-4EE6EC07FD56}" type="parTrans" cxnId="{DE6486B5-6D30-402F-957A-980AA627D335}">
      <dgm:prSet/>
      <dgm:spPr/>
      <dgm:t>
        <a:bodyPr/>
        <a:lstStyle/>
        <a:p>
          <a:endParaRPr lang="it-IT"/>
        </a:p>
      </dgm:t>
    </dgm:pt>
    <dgm:pt modelId="{DFE38DF8-ABB6-44FA-ACBF-F50DFD60744A}" type="sibTrans" cxnId="{DE6486B5-6D30-402F-957A-980AA627D335}">
      <dgm:prSet/>
      <dgm:spPr/>
      <dgm:t>
        <a:bodyPr/>
        <a:lstStyle/>
        <a:p>
          <a:endParaRPr lang="it-IT"/>
        </a:p>
      </dgm:t>
    </dgm:pt>
    <dgm:pt modelId="{2FA0C98C-016D-4205-8D7E-9435528DB95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endParaRPr lang="it-IT" dirty="0"/>
        </a:p>
      </dgm:t>
    </dgm:pt>
    <dgm:pt modelId="{002FFC95-101A-455C-A0BB-0EE7690FBBA0}" type="sibTrans" cxnId="{FE839389-3203-49E2-97BE-9E07DCABFE43}">
      <dgm:prSet/>
      <dgm:spPr/>
      <dgm:t>
        <a:bodyPr/>
        <a:lstStyle/>
        <a:p>
          <a:endParaRPr lang="it-IT"/>
        </a:p>
      </dgm:t>
    </dgm:pt>
    <dgm:pt modelId="{0B5E5A7B-79E4-4466-A20C-C52767AD9B94}" type="parTrans" cxnId="{FE839389-3203-49E2-97BE-9E07DCABFE43}">
      <dgm:prSet/>
      <dgm:spPr/>
      <dgm:t>
        <a:bodyPr/>
        <a:lstStyle/>
        <a:p>
          <a:endParaRPr lang="it-IT" u="heavy" baseline="0"/>
        </a:p>
      </dgm:t>
    </dgm:pt>
    <dgm:pt modelId="{54A61CD1-A31A-4C8D-B317-D8268CFE7701}">
      <dgm:prSet phldrT="[Testo]"/>
      <dgm:spPr/>
      <dgm:t>
        <a:bodyPr/>
        <a:lstStyle/>
        <a:p>
          <a:endParaRPr lang="it-IT"/>
        </a:p>
      </dgm:t>
    </dgm:pt>
    <dgm:pt modelId="{245C3D4D-B49D-489B-AB80-2CBAFABD395E}" type="parTrans" cxnId="{9CB46CE1-28DE-47CD-8594-33B274326463}">
      <dgm:prSet/>
      <dgm:spPr/>
      <dgm:t>
        <a:bodyPr/>
        <a:lstStyle/>
        <a:p>
          <a:endParaRPr lang="it-IT"/>
        </a:p>
      </dgm:t>
    </dgm:pt>
    <dgm:pt modelId="{ECC57B57-7149-4EDC-9E6E-BF3820365918}" type="sibTrans" cxnId="{9CB46CE1-28DE-47CD-8594-33B274326463}">
      <dgm:prSet/>
      <dgm:spPr/>
      <dgm:t>
        <a:bodyPr/>
        <a:lstStyle/>
        <a:p>
          <a:endParaRPr lang="it-IT"/>
        </a:p>
      </dgm:t>
    </dgm:pt>
    <dgm:pt modelId="{AA266582-D87F-4317-9AB8-17F5497A0E92}">
      <dgm:prSet phldrT="[Testo]"/>
      <dgm:spPr/>
      <dgm:t>
        <a:bodyPr/>
        <a:lstStyle/>
        <a:p>
          <a:endParaRPr lang="it-IT"/>
        </a:p>
      </dgm:t>
    </dgm:pt>
    <dgm:pt modelId="{91E87E7F-E26C-41F1-8434-DDF29AF364A5}" type="parTrans" cxnId="{D36F0821-2C0C-464B-BD14-211B69CED479}">
      <dgm:prSet/>
      <dgm:spPr/>
      <dgm:t>
        <a:bodyPr/>
        <a:lstStyle/>
        <a:p>
          <a:endParaRPr lang="it-IT"/>
        </a:p>
      </dgm:t>
    </dgm:pt>
    <dgm:pt modelId="{0CBD21DD-101D-4F33-92BC-2254946968B1}" type="sibTrans" cxnId="{D36F0821-2C0C-464B-BD14-211B69CED479}">
      <dgm:prSet/>
      <dgm:spPr/>
      <dgm:t>
        <a:bodyPr/>
        <a:lstStyle/>
        <a:p>
          <a:endParaRPr lang="it-IT"/>
        </a:p>
      </dgm:t>
    </dgm:pt>
    <dgm:pt modelId="{FA9BE854-CEBC-4408-A127-9C8BFBBB2833}">
      <dgm:prSet phldrT="[Testo]"/>
      <dgm:spPr/>
      <dgm:t>
        <a:bodyPr/>
        <a:lstStyle/>
        <a:p>
          <a:endParaRPr lang="it-IT"/>
        </a:p>
      </dgm:t>
    </dgm:pt>
    <dgm:pt modelId="{E493910D-E665-4C11-9404-92931DE1E85D}" type="parTrans" cxnId="{C6302E6B-AB00-4497-A74D-C888A95DF7B7}">
      <dgm:prSet/>
      <dgm:spPr/>
      <dgm:t>
        <a:bodyPr/>
        <a:lstStyle/>
        <a:p>
          <a:endParaRPr lang="it-IT"/>
        </a:p>
      </dgm:t>
    </dgm:pt>
    <dgm:pt modelId="{3BB14C17-E241-433D-BAB0-2E3E1389C368}" type="sibTrans" cxnId="{C6302E6B-AB00-4497-A74D-C888A95DF7B7}">
      <dgm:prSet/>
      <dgm:spPr/>
      <dgm:t>
        <a:bodyPr/>
        <a:lstStyle/>
        <a:p>
          <a:endParaRPr lang="it-IT"/>
        </a:p>
      </dgm:t>
    </dgm:pt>
    <dgm:pt modelId="{2B939CE6-AB89-4036-B097-94BEF3909EE2}">
      <dgm:prSet phldrT="[Testo]"/>
      <dgm:spPr/>
      <dgm:t>
        <a:bodyPr/>
        <a:lstStyle/>
        <a:p>
          <a:endParaRPr lang="it-IT"/>
        </a:p>
      </dgm:t>
    </dgm:pt>
    <dgm:pt modelId="{44CEF1F9-9DAC-44FF-8AF6-1719E7739FD7}" type="parTrans" cxnId="{02DC4712-79C8-4085-88BB-8C1DC5315573}">
      <dgm:prSet/>
      <dgm:spPr/>
      <dgm:t>
        <a:bodyPr/>
        <a:lstStyle/>
        <a:p>
          <a:endParaRPr lang="it-IT"/>
        </a:p>
      </dgm:t>
    </dgm:pt>
    <dgm:pt modelId="{B2F2F3F4-F318-4F1C-BF6F-6EB368C38807}" type="sibTrans" cxnId="{02DC4712-79C8-4085-88BB-8C1DC5315573}">
      <dgm:prSet/>
      <dgm:spPr/>
      <dgm:t>
        <a:bodyPr/>
        <a:lstStyle/>
        <a:p>
          <a:endParaRPr lang="it-IT"/>
        </a:p>
      </dgm:t>
    </dgm:pt>
    <dgm:pt modelId="{94A45A5D-D7E1-49DF-8E06-1EE76D3A6C97}" type="pres">
      <dgm:prSet presAssocID="{2CB9F5D6-23A5-4903-A931-DB421D95ACF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2DDB8B8-AB40-4FC3-BAF8-141CA5C481F3}" type="pres">
      <dgm:prSet presAssocID="{B04E67FA-66B9-4134-B2F6-D92203F3EC6E}" presName="centerShape" presStyleLbl="node0" presStyleIdx="0" presStyleCnt="1" custScaleX="43689" custScaleY="41045" custLinFactNeighborX="6712" custLinFactNeighborY="18249"/>
      <dgm:spPr/>
    </dgm:pt>
    <dgm:pt modelId="{744692C0-D73D-4202-8134-020A973D0C9C}" type="pres">
      <dgm:prSet presAssocID="{0B5E5A7B-79E4-4466-A20C-C52767AD9B94}" presName="Name9" presStyleLbl="parChTrans1D2" presStyleIdx="0" presStyleCnt="1"/>
      <dgm:spPr/>
    </dgm:pt>
    <dgm:pt modelId="{96A15917-0EE3-4CBB-A9A3-57A35C030052}" type="pres">
      <dgm:prSet presAssocID="{0B5E5A7B-79E4-4466-A20C-C52767AD9B94}" presName="connTx" presStyleLbl="parChTrans1D2" presStyleIdx="0" presStyleCnt="1"/>
      <dgm:spPr/>
    </dgm:pt>
    <dgm:pt modelId="{68768D6E-B636-4EC4-9B92-8B4CD8920D07}" type="pres">
      <dgm:prSet presAssocID="{2FA0C98C-016D-4205-8D7E-9435528DB957}" presName="node" presStyleLbl="node1" presStyleIdx="0" presStyleCnt="1" custScaleX="211162" custScaleY="143106" custRadScaleRad="98538" custRadScaleInc="-123">
        <dgm:presLayoutVars>
          <dgm:bulletEnabled val="1"/>
        </dgm:presLayoutVars>
      </dgm:prSet>
      <dgm:spPr/>
    </dgm:pt>
  </dgm:ptLst>
  <dgm:cxnLst>
    <dgm:cxn modelId="{02DC4712-79C8-4085-88BB-8C1DC5315573}" srcId="{2CB9F5D6-23A5-4903-A931-DB421D95ACF0}" destId="{2B939CE6-AB89-4036-B097-94BEF3909EE2}" srcOrd="4" destOrd="0" parTransId="{44CEF1F9-9DAC-44FF-8AF6-1719E7739FD7}" sibTransId="{B2F2F3F4-F318-4F1C-BF6F-6EB368C38807}"/>
    <dgm:cxn modelId="{82D00D16-06C3-4908-9059-E65A6E8012D3}" type="presOf" srcId="{2CB9F5D6-23A5-4903-A931-DB421D95ACF0}" destId="{94A45A5D-D7E1-49DF-8E06-1EE76D3A6C97}" srcOrd="0" destOrd="0" presId="urn:microsoft.com/office/officeart/2005/8/layout/radial1"/>
    <dgm:cxn modelId="{F42ECC17-7D1B-4F21-BE52-F0C1C3509DF8}" type="presOf" srcId="{0B5E5A7B-79E4-4466-A20C-C52767AD9B94}" destId="{744692C0-D73D-4202-8134-020A973D0C9C}" srcOrd="0" destOrd="0" presId="urn:microsoft.com/office/officeart/2005/8/layout/radial1"/>
    <dgm:cxn modelId="{D36F0821-2C0C-464B-BD14-211B69CED479}" srcId="{2CB9F5D6-23A5-4903-A931-DB421D95ACF0}" destId="{AA266582-D87F-4317-9AB8-17F5497A0E92}" srcOrd="2" destOrd="0" parTransId="{91E87E7F-E26C-41F1-8434-DDF29AF364A5}" sibTransId="{0CBD21DD-101D-4F33-92BC-2254946968B1}"/>
    <dgm:cxn modelId="{EAD89738-DAE0-44DF-AF24-7F6230961A70}" type="presOf" srcId="{B04E67FA-66B9-4134-B2F6-D92203F3EC6E}" destId="{A2DDB8B8-AB40-4FC3-BAF8-141CA5C481F3}" srcOrd="0" destOrd="0" presId="urn:microsoft.com/office/officeart/2005/8/layout/radial1"/>
    <dgm:cxn modelId="{B7EAB366-DEF9-4080-A94D-0B8BB8800878}" type="presOf" srcId="{0B5E5A7B-79E4-4466-A20C-C52767AD9B94}" destId="{96A15917-0EE3-4CBB-A9A3-57A35C030052}" srcOrd="1" destOrd="0" presId="urn:microsoft.com/office/officeart/2005/8/layout/radial1"/>
    <dgm:cxn modelId="{C6302E6B-AB00-4497-A74D-C888A95DF7B7}" srcId="{2CB9F5D6-23A5-4903-A931-DB421D95ACF0}" destId="{FA9BE854-CEBC-4408-A127-9C8BFBBB2833}" srcOrd="3" destOrd="0" parTransId="{E493910D-E665-4C11-9404-92931DE1E85D}" sibTransId="{3BB14C17-E241-433D-BAB0-2E3E1389C368}"/>
    <dgm:cxn modelId="{FE839389-3203-49E2-97BE-9E07DCABFE43}" srcId="{B04E67FA-66B9-4134-B2F6-D92203F3EC6E}" destId="{2FA0C98C-016D-4205-8D7E-9435528DB957}" srcOrd="0" destOrd="0" parTransId="{0B5E5A7B-79E4-4466-A20C-C52767AD9B94}" sibTransId="{002FFC95-101A-455C-A0BB-0EE7690FBBA0}"/>
    <dgm:cxn modelId="{34E8F595-0C9C-4DAF-A478-F216E967724E}" type="presOf" srcId="{2FA0C98C-016D-4205-8D7E-9435528DB957}" destId="{68768D6E-B636-4EC4-9B92-8B4CD8920D07}" srcOrd="0" destOrd="0" presId="urn:microsoft.com/office/officeart/2005/8/layout/radial1"/>
    <dgm:cxn modelId="{DE6486B5-6D30-402F-957A-980AA627D335}" srcId="{2CB9F5D6-23A5-4903-A931-DB421D95ACF0}" destId="{B04E67FA-66B9-4134-B2F6-D92203F3EC6E}" srcOrd="0" destOrd="0" parTransId="{BE927CC1-AFC5-4B3F-8E09-4EE6EC07FD56}" sibTransId="{DFE38DF8-ABB6-44FA-ACBF-F50DFD60744A}"/>
    <dgm:cxn modelId="{9CB46CE1-28DE-47CD-8594-33B274326463}" srcId="{2CB9F5D6-23A5-4903-A931-DB421D95ACF0}" destId="{54A61CD1-A31A-4C8D-B317-D8268CFE7701}" srcOrd="1" destOrd="0" parTransId="{245C3D4D-B49D-489B-AB80-2CBAFABD395E}" sibTransId="{ECC57B57-7149-4EDC-9E6E-BF3820365918}"/>
    <dgm:cxn modelId="{20666AB2-EE08-4D2E-862A-2A1D0868B575}" type="presParOf" srcId="{94A45A5D-D7E1-49DF-8E06-1EE76D3A6C97}" destId="{A2DDB8B8-AB40-4FC3-BAF8-141CA5C481F3}" srcOrd="0" destOrd="0" presId="urn:microsoft.com/office/officeart/2005/8/layout/radial1"/>
    <dgm:cxn modelId="{D5E29217-FD54-4BD6-BF27-43F1CDC8A5AC}" type="presParOf" srcId="{94A45A5D-D7E1-49DF-8E06-1EE76D3A6C97}" destId="{744692C0-D73D-4202-8134-020A973D0C9C}" srcOrd="1" destOrd="0" presId="urn:microsoft.com/office/officeart/2005/8/layout/radial1"/>
    <dgm:cxn modelId="{ACC2A9BD-E5E4-4ED0-A9B0-10F147197C94}" type="presParOf" srcId="{744692C0-D73D-4202-8134-020A973D0C9C}" destId="{96A15917-0EE3-4CBB-A9A3-57A35C030052}" srcOrd="0" destOrd="0" presId="urn:microsoft.com/office/officeart/2005/8/layout/radial1"/>
    <dgm:cxn modelId="{09E0C25C-7D69-46E8-B7D2-BF4F1B818FA8}" type="presParOf" srcId="{94A45A5D-D7E1-49DF-8E06-1EE76D3A6C97}" destId="{68768D6E-B636-4EC4-9B92-8B4CD8920D07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CB9F5D6-23A5-4903-A931-DB421D95ACF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04E67FA-66B9-4134-B2F6-D92203F3EC6E}">
      <dgm:prSet phldrT="[Testo]"/>
      <dgm:spPr/>
      <dgm:t>
        <a:bodyPr/>
        <a:lstStyle/>
        <a:p>
          <a:endParaRPr lang="it-IT" dirty="0"/>
        </a:p>
        <a:p>
          <a:r>
            <a:rPr lang="it-IT" dirty="0"/>
            <a:t>Tempi di conservazione dei dati</a:t>
          </a:r>
        </a:p>
        <a:p>
          <a:endParaRPr lang="it-IT" dirty="0"/>
        </a:p>
      </dgm:t>
    </dgm:pt>
    <dgm:pt modelId="{BE927CC1-AFC5-4B3F-8E09-4EE6EC07FD56}" type="parTrans" cxnId="{DE6486B5-6D30-402F-957A-980AA627D335}">
      <dgm:prSet/>
      <dgm:spPr/>
      <dgm:t>
        <a:bodyPr/>
        <a:lstStyle/>
        <a:p>
          <a:endParaRPr lang="it-IT"/>
        </a:p>
      </dgm:t>
    </dgm:pt>
    <dgm:pt modelId="{DFE38DF8-ABB6-44FA-ACBF-F50DFD60744A}" type="sibTrans" cxnId="{DE6486B5-6D30-402F-957A-980AA627D335}">
      <dgm:prSet/>
      <dgm:spPr/>
      <dgm:t>
        <a:bodyPr/>
        <a:lstStyle/>
        <a:p>
          <a:endParaRPr lang="it-IT"/>
        </a:p>
      </dgm:t>
    </dgm:pt>
    <dgm:pt modelId="{2FA0C98C-016D-4205-8D7E-9435528DB95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endParaRPr lang="it-IT" dirty="0"/>
        </a:p>
      </dgm:t>
    </dgm:pt>
    <dgm:pt modelId="{002FFC95-101A-455C-A0BB-0EE7690FBBA0}" type="sibTrans" cxnId="{FE839389-3203-49E2-97BE-9E07DCABFE43}">
      <dgm:prSet/>
      <dgm:spPr/>
      <dgm:t>
        <a:bodyPr/>
        <a:lstStyle/>
        <a:p>
          <a:endParaRPr lang="it-IT"/>
        </a:p>
      </dgm:t>
    </dgm:pt>
    <dgm:pt modelId="{0B5E5A7B-79E4-4466-A20C-C52767AD9B94}" type="parTrans" cxnId="{FE839389-3203-49E2-97BE-9E07DCABFE43}">
      <dgm:prSet/>
      <dgm:spPr/>
      <dgm:t>
        <a:bodyPr/>
        <a:lstStyle/>
        <a:p>
          <a:endParaRPr lang="it-IT" u="heavy" baseline="0"/>
        </a:p>
      </dgm:t>
    </dgm:pt>
    <dgm:pt modelId="{54A61CD1-A31A-4C8D-B317-D8268CFE7701}">
      <dgm:prSet phldrT="[Testo]"/>
      <dgm:spPr/>
      <dgm:t>
        <a:bodyPr/>
        <a:lstStyle/>
        <a:p>
          <a:endParaRPr lang="it-IT"/>
        </a:p>
      </dgm:t>
    </dgm:pt>
    <dgm:pt modelId="{245C3D4D-B49D-489B-AB80-2CBAFABD395E}" type="parTrans" cxnId="{9CB46CE1-28DE-47CD-8594-33B274326463}">
      <dgm:prSet/>
      <dgm:spPr/>
      <dgm:t>
        <a:bodyPr/>
        <a:lstStyle/>
        <a:p>
          <a:endParaRPr lang="it-IT"/>
        </a:p>
      </dgm:t>
    </dgm:pt>
    <dgm:pt modelId="{ECC57B57-7149-4EDC-9E6E-BF3820365918}" type="sibTrans" cxnId="{9CB46CE1-28DE-47CD-8594-33B274326463}">
      <dgm:prSet/>
      <dgm:spPr/>
      <dgm:t>
        <a:bodyPr/>
        <a:lstStyle/>
        <a:p>
          <a:endParaRPr lang="it-IT"/>
        </a:p>
      </dgm:t>
    </dgm:pt>
    <dgm:pt modelId="{AA266582-D87F-4317-9AB8-17F5497A0E92}">
      <dgm:prSet phldrT="[Testo]"/>
      <dgm:spPr/>
      <dgm:t>
        <a:bodyPr/>
        <a:lstStyle/>
        <a:p>
          <a:endParaRPr lang="it-IT"/>
        </a:p>
      </dgm:t>
    </dgm:pt>
    <dgm:pt modelId="{91E87E7F-E26C-41F1-8434-DDF29AF364A5}" type="parTrans" cxnId="{D36F0821-2C0C-464B-BD14-211B69CED479}">
      <dgm:prSet/>
      <dgm:spPr/>
      <dgm:t>
        <a:bodyPr/>
        <a:lstStyle/>
        <a:p>
          <a:endParaRPr lang="it-IT"/>
        </a:p>
      </dgm:t>
    </dgm:pt>
    <dgm:pt modelId="{0CBD21DD-101D-4F33-92BC-2254946968B1}" type="sibTrans" cxnId="{D36F0821-2C0C-464B-BD14-211B69CED479}">
      <dgm:prSet/>
      <dgm:spPr/>
      <dgm:t>
        <a:bodyPr/>
        <a:lstStyle/>
        <a:p>
          <a:endParaRPr lang="it-IT"/>
        </a:p>
      </dgm:t>
    </dgm:pt>
    <dgm:pt modelId="{FA9BE854-CEBC-4408-A127-9C8BFBBB2833}">
      <dgm:prSet phldrT="[Testo]"/>
      <dgm:spPr/>
      <dgm:t>
        <a:bodyPr/>
        <a:lstStyle/>
        <a:p>
          <a:endParaRPr lang="it-IT"/>
        </a:p>
      </dgm:t>
    </dgm:pt>
    <dgm:pt modelId="{E493910D-E665-4C11-9404-92931DE1E85D}" type="parTrans" cxnId="{C6302E6B-AB00-4497-A74D-C888A95DF7B7}">
      <dgm:prSet/>
      <dgm:spPr/>
      <dgm:t>
        <a:bodyPr/>
        <a:lstStyle/>
        <a:p>
          <a:endParaRPr lang="it-IT"/>
        </a:p>
      </dgm:t>
    </dgm:pt>
    <dgm:pt modelId="{3BB14C17-E241-433D-BAB0-2E3E1389C368}" type="sibTrans" cxnId="{C6302E6B-AB00-4497-A74D-C888A95DF7B7}">
      <dgm:prSet/>
      <dgm:spPr/>
      <dgm:t>
        <a:bodyPr/>
        <a:lstStyle/>
        <a:p>
          <a:endParaRPr lang="it-IT"/>
        </a:p>
      </dgm:t>
    </dgm:pt>
    <dgm:pt modelId="{2B939CE6-AB89-4036-B097-94BEF3909EE2}">
      <dgm:prSet phldrT="[Testo]"/>
      <dgm:spPr/>
      <dgm:t>
        <a:bodyPr/>
        <a:lstStyle/>
        <a:p>
          <a:endParaRPr lang="it-IT"/>
        </a:p>
      </dgm:t>
    </dgm:pt>
    <dgm:pt modelId="{44CEF1F9-9DAC-44FF-8AF6-1719E7739FD7}" type="parTrans" cxnId="{02DC4712-79C8-4085-88BB-8C1DC5315573}">
      <dgm:prSet/>
      <dgm:spPr/>
      <dgm:t>
        <a:bodyPr/>
        <a:lstStyle/>
        <a:p>
          <a:endParaRPr lang="it-IT"/>
        </a:p>
      </dgm:t>
    </dgm:pt>
    <dgm:pt modelId="{B2F2F3F4-F318-4F1C-BF6F-6EB368C38807}" type="sibTrans" cxnId="{02DC4712-79C8-4085-88BB-8C1DC5315573}">
      <dgm:prSet/>
      <dgm:spPr/>
      <dgm:t>
        <a:bodyPr/>
        <a:lstStyle/>
        <a:p>
          <a:endParaRPr lang="it-IT"/>
        </a:p>
      </dgm:t>
    </dgm:pt>
    <dgm:pt modelId="{94A45A5D-D7E1-49DF-8E06-1EE76D3A6C97}" type="pres">
      <dgm:prSet presAssocID="{2CB9F5D6-23A5-4903-A931-DB421D95ACF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2DDB8B8-AB40-4FC3-BAF8-141CA5C481F3}" type="pres">
      <dgm:prSet presAssocID="{B04E67FA-66B9-4134-B2F6-D92203F3EC6E}" presName="centerShape" presStyleLbl="node0" presStyleIdx="0" presStyleCnt="1" custScaleX="43689" custScaleY="41045" custLinFactNeighborX="6712" custLinFactNeighborY="18249"/>
      <dgm:spPr/>
    </dgm:pt>
    <dgm:pt modelId="{744692C0-D73D-4202-8134-020A973D0C9C}" type="pres">
      <dgm:prSet presAssocID="{0B5E5A7B-79E4-4466-A20C-C52767AD9B94}" presName="Name9" presStyleLbl="parChTrans1D2" presStyleIdx="0" presStyleCnt="1"/>
      <dgm:spPr/>
    </dgm:pt>
    <dgm:pt modelId="{96A15917-0EE3-4CBB-A9A3-57A35C030052}" type="pres">
      <dgm:prSet presAssocID="{0B5E5A7B-79E4-4466-A20C-C52767AD9B94}" presName="connTx" presStyleLbl="parChTrans1D2" presStyleIdx="0" presStyleCnt="1"/>
      <dgm:spPr/>
    </dgm:pt>
    <dgm:pt modelId="{68768D6E-B636-4EC4-9B92-8B4CD8920D07}" type="pres">
      <dgm:prSet presAssocID="{2FA0C98C-016D-4205-8D7E-9435528DB957}" presName="node" presStyleLbl="node1" presStyleIdx="0" presStyleCnt="1" custScaleX="221470" custScaleY="143106" custRadScaleRad="98538" custRadScaleInc="-123">
        <dgm:presLayoutVars>
          <dgm:bulletEnabled val="1"/>
        </dgm:presLayoutVars>
      </dgm:prSet>
      <dgm:spPr/>
    </dgm:pt>
  </dgm:ptLst>
  <dgm:cxnLst>
    <dgm:cxn modelId="{02DC4712-79C8-4085-88BB-8C1DC5315573}" srcId="{2CB9F5D6-23A5-4903-A931-DB421D95ACF0}" destId="{2B939CE6-AB89-4036-B097-94BEF3909EE2}" srcOrd="4" destOrd="0" parTransId="{44CEF1F9-9DAC-44FF-8AF6-1719E7739FD7}" sibTransId="{B2F2F3F4-F318-4F1C-BF6F-6EB368C38807}"/>
    <dgm:cxn modelId="{82D00D16-06C3-4908-9059-E65A6E8012D3}" type="presOf" srcId="{2CB9F5D6-23A5-4903-A931-DB421D95ACF0}" destId="{94A45A5D-D7E1-49DF-8E06-1EE76D3A6C97}" srcOrd="0" destOrd="0" presId="urn:microsoft.com/office/officeart/2005/8/layout/radial1"/>
    <dgm:cxn modelId="{F42ECC17-7D1B-4F21-BE52-F0C1C3509DF8}" type="presOf" srcId="{0B5E5A7B-79E4-4466-A20C-C52767AD9B94}" destId="{744692C0-D73D-4202-8134-020A973D0C9C}" srcOrd="0" destOrd="0" presId="urn:microsoft.com/office/officeart/2005/8/layout/radial1"/>
    <dgm:cxn modelId="{D36F0821-2C0C-464B-BD14-211B69CED479}" srcId="{2CB9F5D6-23A5-4903-A931-DB421D95ACF0}" destId="{AA266582-D87F-4317-9AB8-17F5497A0E92}" srcOrd="2" destOrd="0" parTransId="{91E87E7F-E26C-41F1-8434-DDF29AF364A5}" sibTransId="{0CBD21DD-101D-4F33-92BC-2254946968B1}"/>
    <dgm:cxn modelId="{EAD89738-DAE0-44DF-AF24-7F6230961A70}" type="presOf" srcId="{B04E67FA-66B9-4134-B2F6-D92203F3EC6E}" destId="{A2DDB8B8-AB40-4FC3-BAF8-141CA5C481F3}" srcOrd="0" destOrd="0" presId="urn:microsoft.com/office/officeart/2005/8/layout/radial1"/>
    <dgm:cxn modelId="{B7EAB366-DEF9-4080-A94D-0B8BB8800878}" type="presOf" srcId="{0B5E5A7B-79E4-4466-A20C-C52767AD9B94}" destId="{96A15917-0EE3-4CBB-A9A3-57A35C030052}" srcOrd="1" destOrd="0" presId="urn:microsoft.com/office/officeart/2005/8/layout/radial1"/>
    <dgm:cxn modelId="{C6302E6B-AB00-4497-A74D-C888A95DF7B7}" srcId="{2CB9F5D6-23A5-4903-A931-DB421D95ACF0}" destId="{FA9BE854-CEBC-4408-A127-9C8BFBBB2833}" srcOrd="3" destOrd="0" parTransId="{E493910D-E665-4C11-9404-92931DE1E85D}" sibTransId="{3BB14C17-E241-433D-BAB0-2E3E1389C368}"/>
    <dgm:cxn modelId="{FE839389-3203-49E2-97BE-9E07DCABFE43}" srcId="{B04E67FA-66B9-4134-B2F6-D92203F3EC6E}" destId="{2FA0C98C-016D-4205-8D7E-9435528DB957}" srcOrd="0" destOrd="0" parTransId="{0B5E5A7B-79E4-4466-A20C-C52767AD9B94}" sibTransId="{002FFC95-101A-455C-A0BB-0EE7690FBBA0}"/>
    <dgm:cxn modelId="{34E8F595-0C9C-4DAF-A478-F216E967724E}" type="presOf" srcId="{2FA0C98C-016D-4205-8D7E-9435528DB957}" destId="{68768D6E-B636-4EC4-9B92-8B4CD8920D07}" srcOrd="0" destOrd="0" presId="urn:microsoft.com/office/officeart/2005/8/layout/radial1"/>
    <dgm:cxn modelId="{DE6486B5-6D30-402F-957A-980AA627D335}" srcId="{2CB9F5D6-23A5-4903-A931-DB421D95ACF0}" destId="{B04E67FA-66B9-4134-B2F6-D92203F3EC6E}" srcOrd="0" destOrd="0" parTransId="{BE927CC1-AFC5-4B3F-8E09-4EE6EC07FD56}" sibTransId="{DFE38DF8-ABB6-44FA-ACBF-F50DFD60744A}"/>
    <dgm:cxn modelId="{9CB46CE1-28DE-47CD-8594-33B274326463}" srcId="{2CB9F5D6-23A5-4903-A931-DB421D95ACF0}" destId="{54A61CD1-A31A-4C8D-B317-D8268CFE7701}" srcOrd="1" destOrd="0" parTransId="{245C3D4D-B49D-489B-AB80-2CBAFABD395E}" sibTransId="{ECC57B57-7149-4EDC-9E6E-BF3820365918}"/>
    <dgm:cxn modelId="{20666AB2-EE08-4D2E-862A-2A1D0868B575}" type="presParOf" srcId="{94A45A5D-D7E1-49DF-8E06-1EE76D3A6C97}" destId="{A2DDB8B8-AB40-4FC3-BAF8-141CA5C481F3}" srcOrd="0" destOrd="0" presId="urn:microsoft.com/office/officeart/2005/8/layout/radial1"/>
    <dgm:cxn modelId="{D5E29217-FD54-4BD6-BF27-43F1CDC8A5AC}" type="presParOf" srcId="{94A45A5D-D7E1-49DF-8E06-1EE76D3A6C97}" destId="{744692C0-D73D-4202-8134-020A973D0C9C}" srcOrd="1" destOrd="0" presId="urn:microsoft.com/office/officeart/2005/8/layout/radial1"/>
    <dgm:cxn modelId="{ACC2A9BD-E5E4-4ED0-A9B0-10F147197C94}" type="presParOf" srcId="{744692C0-D73D-4202-8134-020A973D0C9C}" destId="{96A15917-0EE3-4CBB-A9A3-57A35C030052}" srcOrd="0" destOrd="0" presId="urn:microsoft.com/office/officeart/2005/8/layout/radial1"/>
    <dgm:cxn modelId="{09E0C25C-7D69-46E8-B7D2-BF4F1B818FA8}" type="presParOf" srcId="{94A45A5D-D7E1-49DF-8E06-1EE76D3A6C97}" destId="{68768D6E-B636-4EC4-9B92-8B4CD8920D07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CB9F5D6-23A5-4903-A931-DB421D95ACF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04E67FA-66B9-4134-B2F6-D92203F3EC6E}">
      <dgm:prSet phldrT="[Testo]"/>
      <dgm:spPr/>
      <dgm:t>
        <a:bodyPr/>
        <a:lstStyle/>
        <a:p>
          <a:r>
            <a:rPr lang="it-IT" dirty="0"/>
            <a:t>Luogo e modalità trattamento</a:t>
          </a:r>
        </a:p>
      </dgm:t>
    </dgm:pt>
    <dgm:pt modelId="{BE927CC1-AFC5-4B3F-8E09-4EE6EC07FD56}" type="parTrans" cxnId="{DE6486B5-6D30-402F-957A-980AA627D335}">
      <dgm:prSet/>
      <dgm:spPr/>
      <dgm:t>
        <a:bodyPr/>
        <a:lstStyle/>
        <a:p>
          <a:endParaRPr lang="it-IT"/>
        </a:p>
      </dgm:t>
    </dgm:pt>
    <dgm:pt modelId="{DFE38DF8-ABB6-44FA-ACBF-F50DFD60744A}" type="sibTrans" cxnId="{DE6486B5-6D30-402F-957A-980AA627D335}">
      <dgm:prSet/>
      <dgm:spPr/>
      <dgm:t>
        <a:bodyPr/>
        <a:lstStyle/>
        <a:p>
          <a:endParaRPr lang="it-IT"/>
        </a:p>
      </dgm:t>
    </dgm:pt>
    <dgm:pt modelId="{2FA0C98C-016D-4205-8D7E-9435528DB95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endParaRPr lang="it-IT" dirty="0"/>
        </a:p>
      </dgm:t>
    </dgm:pt>
    <dgm:pt modelId="{002FFC95-101A-455C-A0BB-0EE7690FBBA0}" type="sibTrans" cxnId="{FE839389-3203-49E2-97BE-9E07DCABFE43}">
      <dgm:prSet/>
      <dgm:spPr/>
      <dgm:t>
        <a:bodyPr/>
        <a:lstStyle/>
        <a:p>
          <a:endParaRPr lang="it-IT"/>
        </a:p>
      </dgm:t>
    </dgm:pt>
    <dgm:pt modelId="{0B5E5A7B-79E4-4466-A20C-C52767AD9B94}" type="parTrans" cxnId="{FE839389-3203-49E2-97BE-9E07DCABFE43}">
      <dgm:prSet/>
      <dgm:spPr/>
      <dgm:t>
        <a:bodyPr/>
        <a:lstStyle/>
        <a:p>
          <a:endParaRPr lang="it-IT" u="heavy" baseline="0"/>
        </a:p>
      </dgm:t>
    </dgm:pt>
    <dgm:pt modelId="{54A61CD1-A31A-4C8D-B317-D8268CFE7701}">
      <dgm:prSet phldrT="[Testo]"/>
      <dgm:spPr/>
      <dgm:t>
        <a:bodyPr/>
        <a:lstStyle/>
        <a:p>
          <a:endParaRPr lang="it-IT"/>
        </a:p>
      </dgm:t>
    </dgm:pt>
    <dgm:pt modelId="{245C3D4D-B49D-489B-AB80-2CBAFABD395E}" type="parTrans" cxnId="{9CB46CE1-28DE-47CD-8594-33B274326463}">
      <dgm:prSet/>
      <dgm:spPr/>
      <dgm:t>
        <a:bodyPr/>
        <a:lstStyle/>
        <a:p>
          <a:endParaRPr lang="it-IT"/>
        </a:p>
      </dgm:t>
    </dgm:pt>
    <dgm:pt modelId="{ECC57B57-7149-4EDC-9E6E-BF3820365918}" type="sibTrans" cxnId="{9CB46CE1-28DE-47CD-8594-33B274326463}">
      <dgm:prSet/>
      <dgm:spPr/>
      <dgm:t>
        <a:bodyPr/>
        <a:lstStyle/>
        <a:p>
          <a:endParaRPr lang="it-IT"/>
        </a:p>
      </dgm:t>
    </dgm:pt>
    <dgm:pt modelId="{AA266582-D87F-4317-9AB8-17F5497A0E92}">
      <dgm:prSet phldrT="[Testo]"/>
      <dgm:spPr/>
      <dgm:t>
        <a:bodyPr/>
        <a:lstStyle/>
        <a:p>
          <a:endParaRPr lang="it-IT"/>
        </a:p>
      </dgm:t>
    </dgm:pt>
    <dgm:pt modelId="{91E87E7F-E26C-41F1-8434-DDF29AF364A5}" type="parTrans" cxnId="{D36F0821-2C0C-464B-BD14-211B69CED479}">
      <dgm:prSet/>
      <dgm:spPr/>
      <dgm:t>
        <a:bodyPr/>
        <a:lstStyle/>
        <a:p>
          <a:endParaRPr lang="it-IT"/>
        </a:p>
      </dgm:t>
    </dgm:pt>
    <dgm:pt modelId="{0CBD21DD-101D-4F33-92BC-2254946968B1}" type="sibTrans" cxnId="{D36F0821-2C0C-464B-BD14-211B69CED479}">
      <dgm:prSet/>
      <dgm:spPr/>
      <dgm:t>
        <a:bodyPr/>
        <a:lstStyle/>
        <a:p>
          <a:endParaRPr lang="it-IT"/>
        </a:p>
      </dgm:t>
    </dgm:pt>
    <dgm:pt modelId="{FA9BE854-CEBC-4408-A127-9C8BFBBB2833}">
      <dgm:prSet phldrT="[Testo]"/>
      <dgm:spPr/>
      <dgm:t>
        <a:bodyPr/>
        <a:lstStyle/>
        <a:p>
          <a:endParaRPr lang="it-IT"/>
        </a:p>
      </dgm:t>
    </dgm:pt>
    <dgm:pt modelId="{E493910D-E665-4C11-9404-92931DE1E85D}" type="parTrans" cxnId="{C6302E6B-AB00-4497-A74D-C888A95DF7B7}">
      <dgm:prSet/>
      <dgm:spPr/>
      <dgm:t>
        <a:bodyPr/>
        <a:lstStyle/>
        <a:p>
          <a:endParaRPr lang="it-IT"/>
        </a:p>
      </dgm:t>
    </dgm:pt>
    <dgm:pt modelId="{3BB14C17-E241-433D-BAB0-2E3E1389C368}" type="sibTrans" cxnId="{C6302E6B-AB00-4497-A74D-C888A95DF7B7}">
      <dgm:prSet/>
      <dgm:spPr/>
      <dgm:t>
        <a:bodyPr/>
        <a:lstStyle/>
        <a:p>
          <a:endParaRPr lang="it-IT"/>
        </a:p>
      </dgm:t>
    </dgm:pt>
    <dgm:pt modelId="{2B939CE6-AB89-4036-B097-94BEF3909EE2}">
      <dgm:prSet phldrT="[Testo]"/>
      <dgm:spPr/>
      <dgm:t>
        <a:bodyPr/>
        <a:lstStyle/>
        <a:p>
          <a:endParaRPr lang="it-IT"/>
        </a:p>
      </dgm:t>
    </dgm:pt>
    <dgm:pt modelId="{44CEF1F9-9DAC-44FF-8AF6-1719E7739FD7}" type="parTrans" cxnId="{02DC4712-79C8-4085-88BB-8C1DC5315573}">
      <dgm:prSet/>
      <dgm:spPr/>
      <dgm:t>
        <a:bodyPr/>
        <a:lstStyle/>
        <a:p>
          <a:endParaRPr lang="it-IT"/>
        </a:p>
      </dgm:t>
    </dgm:pt>
    <dgm:pt modelId="{B2F2F3F4-F318-4F1C-BF6F-6EB368C38807}" type="sibTrans" cxnId="{02DC4712-79C8-4085-88BB-8C1DC5315573}">
      <dgm:prSet/>
      <dgm:spPr/>
      <dgm:t>
        <a:bodyPr/>
        <a:lstStyle/>
        <a:p>
          <a:endParaRPr lang="it-IT"/>
        </a:p>
      </dgm:t>
    </dgm:pt>
    <dgm:pt modelId="{94A45A5D-D7E1-49DF-8E06-1EE76D3A6C97}" type="pres">
      <dgm:prSet presAssocID="{2CB9F5D6-23A5-4903-A931-DB421D95ACF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2DDB8B8-AB40-4FC3-BAF8-141CA5C481F3}" type="pres">
      <dgm:prSet presAssocID="{B04E67FA-66B9-4134-B2F6-D92203F3EC6E}" presName="centerShape" presStyleLbl="node0" presStyleIdx="0" presStyleCnt="1" custScaleX="43689" custScaleY="41045" custLinFactNeighborX="6712" custLinFactNeighborY="18249"/>
      <dgm:spPr/>
    </dgm:pt>
    <dgm:pt modelId="{744692C0-D73D-4202-8134-020A973D0C9C}" type="pres">
      <dgm:prSet presAssocID="{0B5E5A7B-79E4-4466-A20C-C52767AD9B94}" presName="Name9" presStyleLbl="parChTrans1D2" presStyleIdx="0" presStyleCnt="1"/>
      <dgm:spPr/>
    </dgm:pt>
    <dgm:pt modelId="{96A15917-0EE3-4CBB-A9A3-57A35C030052}" type="pres">
      <dgm:prSet presAssocID="{0B5E5A7B-79E4-4466-A20C-C52767AD9B94}" presName="connTx" presStyleLbl="parChTrans1D2" presStyleIdx="0" presStyleCnt="1"/>
      <dgm:spPr/>
    </dgm:pt>
    <dgm:pt modelId="{68768D6E-B636-4EC4-9B92-8B4CD8920D07}" type="pres">
      <dgm:prSet presAssocID="{2FA0C98C-016D-4205-8D7E-9435528DB957}" presName="node" presStyleLbl="node1" presStyleIdx="0" presStyleCnt="1" custScaleX="221470" custScaleY="143106" custRadScaleRad="98538" custRadScaleInc="-123">
        <dgm:presLayoutVars>
          <dgm:bulletEnabled val="1"/>
        </dgm:presLayoutVars>
      </dgm:prSet>
      <dgm:spPr/>
    </dgm:pt>
  </dgm:ptLst>
  <dgm:cxnLst>
    <dgm:cxn modelId="{02DC4712-79C8-4085-88BB-8C1DC5315573}" srcId="{2CB9F5D6-23A5-4903-A931-DB421D95ACF0}" destId="{2B939CE6-AB89-4036-B097-94BEF3909EE2}" srcOrd="4" destOrd="0" parTransId="{44CEF1F9-9DAC-44FF-8AF6-1719E7739FD7}" sibTransId="{B2F2F3F4-F318-4F1C-BF6F-6EB368C38807}"/>
    <dgm:cxn modelId="{82D00D16-06C3-4908-9059-E65A6E8012D3}" type="presOf" srcId="{2CB9F5D6-23A5-4903-A931-DB421D95ACF0}" destId="{94A45A5D-D7E1-49DF-8E06-1EE76D3A6C97}" srcOrd="0" destOrd="0" presId="urn:microsoft.com/office/officeart/2005/8/layout/radial1"/>
    <dgm:cxn modelId="{F42ECC17-7D1B-4F21-BE52-F0C1C3509DF8}" type="presOf" srcId="{0B5E5A7B-79E4-4466-A20C-C52767AD9B94}" destId="{744692C0-D73D-4202-8134-020A973D0C9C}" srcOrd="0" destOrd="0" presId="urn:microsoft.com/office/officeart/2005/8/layout/radial1"/>
    <dgm:cxn modelId="{D36F0821-2C0C-464B-BD14-211B69CED479}" srcId="{2CB9F5D6-23A5-4903-A931-DB421D95ACF0}" destId="{AA266582-D87F-4317-9AB8-17F5497A0E92}" srcOrd="2" destOrd="0" parTransId="{91E87E7F-E26C-41F1-8434-DDF29AF364A5}" sibTransId="{0CBD21DD-101D-4F33-92BC-2254946968B1}"/>
    <dgm:cxn modelId="{EAD89738-DAE0-44DF-AF24-7F6230961A70}" type="presOf" srcId="{B04E67FA-66B9-4134-B2F6-D92203F3EC6E}" destId="{A2DDB8B8-AB40-4FC3-BAF8-141CA5C481F3}" srcOrd="0" destOrd="0" presId="urn:microsoft.com/office/officeart/2005/8/layout/radial1"/>
    <dgm:cxn modelId="{B7EAB366-DEF9-4080-A94D-0B8BB8800878}" type="presOf" srcId="{0B5E5A7B-79E4-4466-A20C-C52767AD9B94}" destId="{96A15917-0EE3-4CBB-A9A3-57A35C030052}" srcOrd="1" destOrd="0" presId="urn:microsoft.com/office/officeart/2005/8/layout/radial1"/>
    <dgm:cxn modelId="{C6302E6B-AB00-4497-A74D-C888A95DF7B7}" srcId="{2CB9F5D6-23A5-4903-A931-DB421D95ACF0}" destId="{FA9BE854-CEBC-4408-A127-9C8BFBBB2833}" srcOrd="3" destOrd="0" parTransId="{E493910D-E665-4C11-9404-92931DE1E85D}" sibTransId="{3BB14C17-E241-433D-BAB0-2E3E1389C368}"/>
    <dgm:cxn modelId="{FE839389-3203-49E2-97BE-9E07DCABFE43}" srcId="{B04E67FA-66B9-4134-B2F6-D92203F3EC6E}" destId="{2FA0C98C-016D-4205-8D7E-9435528DB957}" srcOrd="0" destOrd="0" parTransId="{0B5E5A7B-79E4-4466-A20C-C52767AD9B94}" sibTransId="{002FFC95-101A-455C-A0BB-0EE7690FBBA0}"/>
    <dgm:cxn modelId="{34E8F595-0C9C-4DAF-A478-F216E967724E}" type="presOf" srcId="{2FA0C98C-016D-4205-8D7E-9435528DB957}" destId="{68768D6E-B636-4EC4-9B92-8B4CD8920D07}" srcOrd="0" destOrd="0" presId="urn:microsoft.com/office/officeart/2005/8/layout/radial1"/>
    <dgm:cxn modelId="{DE6486B5-6D30-402F-957A-980AA627D335}" srcId="{2CB9F5D6-23A5-4903-A931-DB421D95ACF0}" destId="{B04E67FA-66B9-4134-B2F6-D92203F3EC6E}" srcOrd="0" destOrd="0" parTransId="{BE927CC1-AFC5-4B3F-8E09-4EE6EC07FD56}" sibTransId="{DFE38DF8-ABB6-44FA-ACBF-F50DFD60744A}"/>
    <dgm:cxn modelId="{9CB46CE1-28DE-47CD-8594-33B274326463}" srcId="{2CB9F5D6-23A5-4903-A931-DB421D95ACF0}" destId="{54A61CD1-A31A-4C8D-B317-D8268CFE7701}" srcOrd="1" destOrd="0" parTransId="{245C3D4D-B49D-489B-AB80-2CBAFABD395E}" sibTransId="{ECC57B57-7149-4EDC-9E6E-BF3820365918}"/>
    <dgm:cxn modelId="{20666AB2-EE08-4D2E-862A-2A1D0868B575}" type="presParOf" srcId="{94A45A5D-D7E1-49DF-8E06-1EE76D3A6C97}" destId="{A2DDB8B8-AB40-4FC3-BAF8-141CA5C481F3}" srcOrd="0" destOrd="0" presId="urn:microsoft.com/office/officeart/2005/8/layout/radial1"/>
    <dgm:cxn modelId="{D5E29217-FD54-4BD6-BF27-43F1CDC8A5AC}" type="presParOf" srcId="{94A45A5D-D7E1-49DF-8E06-1EE76D3A6C97}" destId="{744692C0-D73D-4202-8134-020A973D0C9C}" srcOrd="1" destOrd="0" presId="urn:microsoft.com/office/officeart/2005/8/layout/radial1"/>
    <dgm:cxn modelId="{ACC2A9BD-E5E4-4ED0-A9B0-10F147197C94}" type="presParOf" srcId="{744692C0-D73D-4202-8134-020A973D0C9C}" destId="{96A15917-0EE3-4CBB-A9A3-57A35C030052}" srcOrd="0" destOrd="0" presId="urn:microsoft.com/office/officeart/2005/8/layout/radial1"/>
    <dgm:cxn modelId="{09E0C25C-7D69-46E8-B7D2-BF4F1B818FA8}" type="presParOf" srcId="{94A45A5D-D7E1-49DF-8E06-1EE76D3A6C97}" destId="{68768D6E-B636-4EC4-9B92-8B4CD8920D07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CB9F5D6-23A5-4903-A931-DB421D95ACF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04E67FA-66B9-4134-B2F6-D92203F3EC6E}">
      <dgm:prSet phldrT="[Testo]"/>
      <dgm:spPr/>
      <dgm:t>
        <a:bodyPr/>
        <a:lstStyle/>
        <a:p>
          <a:r>
            <a:rPr lang="it-IT" dirty="0"/>
            <a:t>Destinatari dei dati</a:t>
          </a:r>
        </a:p>
      </dgm:t>
    </dgm:pt>
    <dgm:pt modelId="{BE927CC1-AFC5-4B3F-8E09-4EE6EC07FD56}" type="parTrans" cxnId="{DE6486B5-6D30-402F-957A-980AA627D335}">
      <dgm:prSet/>
      <dgm:spPr/>
      <dgm:t>
        <a:bodyPr/>
        <a:lstStyle/>
        <a:p>
          <a:endParaRPr lang="it-IT"/>
        </a:p>
      </dgm:t>
    </dgm:pt>
    <dgm:pt modelId="{DFE38DF8-ABB6-44FA-ACBF-F50DFD60744A}" type="sibTrans" cxnId="{DE6486B5-6D30-402F-957A-980AA627D335}">
      <dgm:prSet/>
      <dgm:spPr/>
      <dgm:t>
        <a:bodyPr/>
        <a:lstStyle/>
        <a:p>
          <a:endParaRPr lang="it-IT"/>
        </a:p>
      </dgm:t>
    </dgm:pt>
    <dgm:pt modelId="{2FA0C98C-016D-4205-8D7E-9435528DB95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endParaRPr lang="it-IT" dirty="0"/>
        </a:p>
      </dgm:t>
    </dgm:pt>
    <dgm:pt modelId="{002FFC95-101A-455C-A0BB-0EE7690FBBA0}" type="sibTrans" cxnId="{FE839389-3203-49E2-97BE-9E07DCABFE43}">
      <dgm:prSet/>
      <dgm:spPr/>
      <dgm:t>
        <a:bodyPr/>
        <a:lstStyle/>
        <a:p>
          <a:endParaRPr lang="it-IT"/>
        </a:p>
      </dgm:t>
    </dgm:pt>
    <dgm:pt modelId="{0B5E5A7B-79E4-4466-A20C-C52767AD9B94}" type="parTrans" cxnId="{FE839389-3203-49E2-97BE-9E07DCABFE43}">
      <dgm:prSet/>
      <dgm:spPr/>
      <dgm:t>
        <a:bodyPr/>
        <a:lstStyle/>
        <a:p>
          <a:endParaRPr lang="it-IT" u="heavy" baseline="0"/>
        </a:p>
      </dgm:t>
    </dgm:pt>
    <dgm:pt modelId="{54A61CD1-A31A-4C8D-B317-D8268CFE7701}">
      <dgm:prSet phldrT="[Testo]"/>
      <dgm:spPr/>
      <dgm:t>
        <a:bodyPr/>
        <a:lstStyle/>
        <a:p>
          <a:endParaRPr lang="it-IT"/>
        </a:p>
      </dgm:t>
    </dgm:pt>
    <dgm:pt modelId="{245C3D4D-B49D-489B-AB80-2CBAFABD395E}" type="parTrans" cxnId="{9CB46CE1-28DE-47CD-8594-33B274326463}">
      <dgm:prSet/>
      <dgm:spPr/>
      <dgm:t>
        <a:bodyPr/>
        <a:lstStyle/>
        <a:p>
          <a:endParaRPr lang="it-IT"/>
        </a:p>
      </dgm:t>
    </dgm:pt>
    <dgm:pt modelId="{ECC57B57-7149-4EDC-9E6E-BF3820365918}" type="sibTrans" cxnId="{9CB46CE1-28DE-47CD-8594-33B274326463}">
      <dgm:prSet/>
      <dgm:spPr/>
      <dgm:t>
        <a:bodyPr/>
        <a:lstStyle/>
        <a:p>
          <a:endParaRPr lang="it-IT"/>
        </a:p>
      </dgm:t>
    </dgm:pt>
    <dgm:pt modelId="{AA266582-D87F-4317-9AB8-17F5497A0E92}">
      <dgm:prSet phldrT="[Testo]"/>
      <dgm:spPr/>
      <dgm:t>
        <a:bodyPr/>
        <a:lstStyle/>
        <a:p>
          <a:endParaRPr lang="it-IT"/>
        </a:p>
      </dgm:t>
    </dgm:pt>
    <dgm:pt modelId="{91E87E7F-E26C-41F1-8434-DDF29AF364A5}" type="parTrans" cxnId="{D36F0821-2C0C-464B-BD14-211B69CED479}">
      <dgm:prSet/>
      <dgm:spPr/>
      <dgm:t>
        <a:bodyPr/>
        <a:lstStyle/>
        <a:p>
          <a:endParaRPr lang="it-IT"/>
        </a:p>
      </dgm:t>
    </dgm:pt>
    <dgm:pt modelId="{0CBD21DD-101D-4F33-92BC-2254946968B1}" type="sibTrans" cxnId="{D36F0821-2C0C-464B-BD14-211B69CED479}">
      <dgm:prSet/>
      <dgm:spPr/>
      <dgm:t>
        <a:bodyPr/>
        <a:lstStyle/>
        <a:p>
          <a:endParaRPr lang="it-IT"/>
        </a:p>
      </dgm:t>
    </dgm:pt>
    <dgm:pt modelId="{FA9BE854-CEBC-4408-A127-9C8BFBBB2833}">
      <dgm:prSet phldrT="[Testo]"/>
      <dgm:spPr/>
      <dgm:t>
        <a:bodyPr/>
        <a:lstStyle/>
        <a:p>
          <a:endParaRPr lang="it-IT"/>
        </a:p>
      </dgm:t>
    </dgm:pt>
    <dgm:pt modelId="{E493910D-E665-4C11-9404-92931DE1E85D}" type="parTrans" cxnId="{C6302E6B-AB00-4497-A74D-C888A95DF7B7}">
      <dgm:prSet/>
      <dgm:spPr/>
      <dgm:t>
        <a:bodyPr/>
        <a:lstStyle/>
        <a:p>
          <a:endParaRPr lang="it-IT"/>
        </a:p>
      </dgm:t>
    </dgm:pt>
    <dgm:pt modelId="{3BB14C17-E241-433D-BAB0-2E3E1389C368}" type="sibTrans" cxnId="{C6302E6B-AB00-4497-A74D-C888A95DF7B7}">
      <dgm:prSet/>
      <dgm:spPr/>
      <dgm:t>
        <a:bodyPr/>
        <a:lstStyle/>
        <a:p>
          <a:endParaRPr lang="it-IT"/>
        </a:p>
      </dgm:t>
    </dgm:pt>
    <dgm:pt modelId="{2B939CE6-AB89-4036-B097-94BEF3909EE2}">
      <dgm:prSet phldrT="[Testo]"/>
      <dgm:spPr/>
      <dgm:t>
        <a:bodyPr/>
        <a:lstStyle/>
        <a:p>
          <a:endParaRPr lang="it-IT"/>
        </a:p>
      </dgm:t>
    </dgm:pt>
    <dgm:pt modelId="{44CEF1F9-9DAC-44FF-8AF6-1719E7739FD7}" type="parTrans" cxnId="{02DC4712-79C8-4085-88BB-8C1DC5315573}">
      <dgm:prSet/>
      <dgm:spPr/>
      <dgm:t>
        <a:bodyPr/>
        <a:lstStyle/>
        <a:p>
          <a:endParaRPr lang="it-IT"/>
        </a:p>
      </dgm:t>
    </dgm:pt>
    <dgm:pt modelId="{B2F2F3F4-F318-4F1C-BF6F-6EB368C38807}" type="sibTrans" cxnId="{02DC4712-79C8-4085-88BB-8C1DC5315573}">
      <dgm:prSet/>
      <dgm:spPr/>
      <dgm:t>
        <a:bodyPr/>
        <a:lstStyle/>
        <a:p>
          <a:endParaRPr lang="it-IT"/>
        </a:p>
      </dgm:t>
    </dgm:pt>
    <dgm:pt modelId="{94A45A5D-D7E1-49DF-8E06-1EE76D3A6C97}" type="pres">
      <dgm:prSet presAssocID="{2CB9F5D6-23A5-4903-A931-DB421D95ACF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2DDB8B8-AB40-4FC3-BAF8-141CA5C481F3}" type="pres">
      <dgm:prSet presAssocID="{B04E67FA-66B9-4134-B2F6-D92203F3EC6E}" presName="centerShape" presStyleLbl="node0" presStyleIdx="0" presStyleCnt="1" custScaleX="43689" custScaleY="41045" custLinFactNeighborX="5479" custLinFactNeighborY="19397"/>
      <dgm:spPr/>
    </dgm:pt>
    <dgm:pt modelId="{744692C0-D73D-4202-8134-020A973D0C9C}" type="pres">
      <dgm:prSet presAssocID="{0B5E5A7B-79E4-4466-A20C-C52767AD9B94}" presName="Name9" presStyleLbl="parChTrans1D2" presStyleIdx="0" presStyleCnt="1"/>
      <dgm:spPr/>
    </dgm:pt>
    <dgm:pt modelId="{96A15917-0EE3-4CBB-A9A3-57A35C030052}" type="pres">
      <dgm:prSet presAssocID="{0B5E5A7B-79E4-4466-A20C-C52767AD9B94}" presName="connTx" presStyleLbl="parChTrans1D2" presStyleIdx="0" presStyleCnt="1"/>
      <dgm:spPr/>
    </dgm:pt>
    <dgm:pt modelId="{68768D6E-B636-4EC4-9B92-8B4CD8920D07}" type="pres">
      <dgm:prSet presAssocID="{2FA0C98C-016D-4205-8D7E-9435528DB957}" presName="node" presStyleLbl="node1" presStyleIdx="0" presStyleCnt="1" custScaleX="236763" custScaleY="143106" custRadScaleRad="88345" custRadScaleInc="1733">
        <dgm:presLayoutVars>
          <dgm:bulletEnabled val="1"/>
        </dgm:presLayoutVars>
      </dgm:prSet>
      <dgm:spPr/>
    </dgm:pt>
  </dgm:ptLst>
  <dgm:cxnLst>
    <dgm:cxn modelId="{02DC4712-79C8-4085-88BB-8C1DC5315573}" srcId="{2CB9F5D6-23A5-4903-A931-DB421D95ACF0}" destId="{2B939CE6-AB89-4036-B097-94BEF3909EE2}" srcOrd="4" destOrd="0" parTransId="{44CEF1F9-9DAC-44FF-8AF6-1719E7739FD7}" sibTransId="{B2F2F3F4-F318-4F1C-BF6F-6EB368C38807}"/>
    <dgm:cxn modelId="{82D00D16-06C3-4908-9059-E65A6E8012D3}" type="presOf" srcId="{2CB9F5D6-23A5-4903-A931-DB421D95ACF0}" destId="{94A45A5D-D7E1-49DF-8E06-1EE76D3A6C97}" srcOrd="0" destOrd="0" presId="urn:microsoft.com/office/officeart/2005/8/layout/radial1"/>
    <dgm:cxn modelId="{F42ECC17-7D1B-4F21-BE52-F0C1C3509DF8}" type="presOf" srcId="{0B5E5A7B-79E4-4466-A20C-C52767AD9B94}" destId="{744692C0-D73D-4202-8134-020A973D0C9C}" srcOrd="0" destOrd="0" presId="urn:microsoft.com/office/officeart/2005/8/layout/radial1"/>
    <dgm:cxn modelId="{D36F0821-2C0C-464B-BD14-211B69CED479}" srcId="{2CB9F5D6-23A5-4903-A931-DB421D95ACF0}" destId="{AA266582-D87F-4317-9AB8-17F5497A0E92}" srcOrd="2" destOrd="0" parTransId="{91E87E7F-E26C-41F1-8434-DDF29AF364A5}" sibTransId="{0CBD21DD-101D-4F33-92BC-2254946968B1}"/>
    <dgm:cxn modelId="{EAD89738-DAE0-44DF-AF24-7F6230961A70}" type="presOf" srcId="{B04E67FA-66B9-4134-B2F6-D92203F3EC6E}" destId="{A2DDB8B8-AB40-4FC3-BAF8-141CA5C481F3}" srcOrd="0" destOrd="0" presId="urn:microsoft.com/office/officeart/2005/8/layout/radial1"/>
    <dgm:cxn modelId="{B7EAB366-DEF9-4080-A94D-0B8BB8800878}" type="presOf" srcId="{0B5E5A7B-79E4-4466-A20C-C52767AD9B94}" destId="{96A15917-0EE3-4CBB-A9A3-57A35C030052}" srcOrd="1" destOrd="0" presId="urn:microsoft.com/office/officeart/2005/8/layout/radial1"/>
    <dgm:cxn modelId="{C6302E6B-AB00-4497-A74D-C888A95DF7B7}" srcId="{2CB9F5D6-23A5-4903-A931-DB421D95ACF0}" destId="{FA9BE854-CEBC-4408-A127-9C8BFBBB2833}" srcOrd="3" destOrd="0" parTransId="{E493910D-E665-4C11-9404-92931DE1E85D}" sibTransId="{3BB14C17-E241-433D-BAB0-2E3E1389C368}"/>
    <dgm:cxn modelId="{FE839389-3203-49E2-97BE-9E07DCABFE43}" srcId="{B04E67FA-66B9-4134-B2F6-D92203F3EC6E}" destId="{2FA0C98C-016D-4205-8D7E-9435528DB957}" srcOrd="0" destOrd="0" parTransId="{0B5E5A7B-79E4-4466-A20C-C52767AD9B94}" sibTransId="{002FFC95-101A-455C-A0BB-0EE7690FBBA0}"/>
    <dgm:cxn modelId="{34E8F595-0C9C-4DAF-A478-F216E967724E}" type="presOf" srcId="{2FA0C98C-016D-4205-8D7E-9435528DB957}" destId="{68768D6E-B636-4EC4-9B92-8B4CD8920D07}" srcOrd="0" destOrd="0" presId="urn:microsoft.com/office/officeart/2005/8/layout/radial1"/>
    <dgm:cxn modelId="{DE6486B5-6D30-402F-957A-980AA627D335}" srcId="{2CB9F5D6-23A5-4903-A931-DB421D95ACF0}" destId="{B04E67FA-66B9-4134-B2F6-D92203F3EC6E}" srcOrd="0" destOrd="0" parTransId="{BE927CC1-AFC5-4B3F-8E09-4EE6EC07FD56}" sibTransId="{DFE38DF8-ABB6-44FA-ACBF-F50DFD60744A}"/>
    <dgm:cxn modelId="{9CB46CE1-28DE-47CD-8594-33B274326463}" srcId="{2CB9F5D6-23A5-4903-A931-DB421D95ACF0}" destId="{54A61CD1-A31A-4C8D-B317-D8268CFE7701}" srcOrd="1" destOrd="0" parTransId="{245C3D4D-B49D-489B-AB80-2CBAFABD395E}" sibTransId="{ECC57B57-7149-4EDC-9E6E-BF3820365918}"/>
    <dgm:cxn modelId="{20666AB2-EE08-4D2E-862A-2A1D0868B575}" type="presParOf" srcId="{94A45A5D-D7E1-49DF-8E06-1EE76D3A6C97}" destId="{A2DDB8B8-AB40-4FC3-BAF8-141CA5C481F3}" srcOrd="0" destOrd="0" presId="urn:microsoft.com/office/officeart/2005/8/layout/radial1"/>
    <dgm:cxn modelId="{D5E29217-FD54-4BD6-BF27-43F1CDC8A5AC}" type="presParOf" srcId="{94A45A5D-D7E1-49DF-8E06-1EE76D3A6C97}" destId="{744692C0-D73D-4202-8134-020A973D0C9C}" srcOrd="1" destOrd="0" presId="urn:microsoft.com/office/officeart/2005/8/layout/radial1"/>
    <dgm:cxn modelId="{ACC2A9BD-E5E4-4ED0-A9B0-10F147197C94}" type="presParOf" srcId="{744692C0-D73D-4202-8134-020A973D0C9C}" destId="{96A15917-0EE3-4CBB-A9A3-57A35C030052}" srcOrd="0" destOrd="0" presId="urn:microsoft.com/office/officeart/2005/8/layout/radial1"/>
    <dgm:cxn modelId="{09E0C25C-7D69-46E8-B7D2-BF4F1B818FA8}" type="presParOf" srcId="{94A45A5D-D7E1-49DF-8E06-1EE76D3A6C97}" destId="{68768D6E-B636-4EC4-9B92-8B4CD8920D07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CB9F5D6-23A5-4903-A931-DB421D95ACF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04E67FA-66B9-4134-B2F6-D92203F3EC6E}">
      <dgm:prSet phldrT="[Testo]"/>
      <dgm:spPr/>
      <dgm:t>
        <a:bodyPr/>
        <a:lstStyle/>
        <a:p>
          <a:endParaRPr lang="it-IT" dirty="0"/>
        </a:p>
        <a:p>
          <a:r>
            <a:rPr lang="it-IT" dirty="0"/>
            <a:t>I tuoi diritti</a:t>
          </a:r>
        </a:p>
        <a:p>
          <a:endParaRPr lang="it-IT" dirty="0"/>
        </a:p>
      </dgm:t>
    </dgm:pt>
    <dgm:pt modelId="{BE927CC1-AFC5-4B3F-8E09-4EE6EC07FD56}" type="parTrans" cxnId="{DE6486B5-6D30-402F-957A-980AA627D335}">
      <dgm:prSet/>
      <dgm:spPr/>
      <dgm:t>
        <a:bodyPr/>
        <a:lstStyle/>
        <a:p>
          <a:endParaRPr lang="it-IT"/>
        </a:p>
      </dgm:t>
    </dgm:pt>
    <dgm:pt modelId="{DFE38DF8-ABB6-44FA-ACBF-F50DFD60744A}" type="sibTrans" cxnId="{DE6486B5-6D30-402F-957A-980AA627D335}">
      <dgm:prSet/>
      <dgm:spPr/>
      <dgm:t>
        <a:bodyPr/>
        <a:lstStyle/>
        <a:p>
          <a:endParaRPr lang="it-IT"/>
        </a:p>
      </dgm:t>
    </dgm:pt>
    <dgm:pt modelId="{2FA0C98C-016D-4205-8D7E-9435528DB95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endParaRPr lang="it-IT" dirty="0"/>
        </a:p>
      </dgm:t>
    </dgm:pt>
    <dgm:pt modelId="{002FFC95-101A-455C-A0BB-0EE7690FBBA0}" type="sibTrans" cxnId="{FE839389-3203-49E2-97BE-9E07DCABFE43}">
      <dgm:prSet/>
      <dgm:spPr/>
      <dgm:t>
        <a:bodyPr/>
        <a:lstStyle/>
        <a:p>
          <a:endParaRPr lang="it-IT"/>
        </a:p>
      </dgm:t>
    </dgm:pt>
    <dgm:pt modelId="{0B5E5A7B-79E4-4466-A20C-C52767AD9B94}" type="parTrans" cxnId="{FE839389-3203-49E2-97BE-9E07DCABFE43}">
      <dgm:prSet/>
      <dgm:spPr/>
      <dgm:t>
        <a:bodyPr/>
        <a:lstStyle/>
        <a:p>
          <a:endParaRPr lang="it-IT" u="heavy" baseline="0"/>
        </a:p>
      </dgm:t>
    </dgm:pt>
    <dgm:pt modelId="{54A61CD1-A31A-4C8D-B317-D8268CFE7701}">
      <dgm:prSet phldrT="[Testo]"/>
      <dgm:spPr/>
      <dgm:t>
        <a:bodyPr/>
        <a:lstStyle/>
        <a:p>
          <a:endParaRPr lang="it-IT"/>
        </a:p>
      </dgm:t>
    </dgm:pt>
    <dgm:pt modelId="{245C3D4D-B49D-489B-AB80-2CBAFABD395E}" type="parTrans" cxnId="{9CB46CE1-28DE-47CD-8594-33B274326463}">
      <dgm:prSet/>
      <dgm:spPr/>
      <dgm:t>
        <a:bodyPr/>
        <a:lstStyle/>
        <a:p>
          <a:endParaRPr lang="it-IT"/>
        </a:p>
      </dgm:t>
    </dgm:pt>
    <dgm:pt modelId="{ECC57B57-7149-4EDC-9E6E-BF3820365918}" type="sibTrans" cxnId="{9CB46CE1-28DE-47CD-8594-33B274326463}">
      <dgm:prSet/>
      <dgm:spPr/>
      <dgm:t>
        <a:bodyPr/>
        <a:lstStyle/>
        <a:p>
          <a:endParaRPr lang="it-IT"/>
        </a:p>
      </dgm:t>
    </dgm:pt>
    <dgm:pt modelId="{AA266582-D87F-4317-9AB8-17F5497A0E92}">
      <dgm:prSet phldrT="[Testo]"/>
      <dgm:spPr/>
      <dgm:t>
        <a:bodyPr/>
        <a:lstStyle/>
        <a:p>
          <a:endParaRPr lang="it-IT"/>
        </a:p>
      </dgm:t>
    </dgm:pt>
    <dgm:pt modelId="{91E87E7F-E26C-41F1-8434-DDF29AF364A5}" type="parTrans" cxnId="{D36F0821-2C0C-464B-BD14-211B69CED479}">
      <dgm:prSet/>
      <dgm:spPr/>
      <dgm:t>
        <a:bodyPr/>
        <a:lstStyle/>
        <a:p>
          <a:endParaRPr lang="it-IT"/>
        </a:p>
      </dgm:t>
    </dgm:pt>
    <dgm:pt modelId="{0CBD21DD-101D-4F33-92BC-2254946968B1}" type="sibTrans" cxnId="{D36F0821-2C0C-464B-BD14-211B69CED479}">
      <dgm:prSet/>
      <dgm:spPr/>
      <dgm:t>
        <a:bodyPr/>
        <a:lstStyle/>
        <a:p>
          <a:endParaRPr lang="it-IT"/>
        </a:p>
      </dgm:t>
    </dgm:pt>
    <dgm:pt modelId="{FA9BE854-CEBC-4408-A127-9C8BFBBB2833}">
      <dgm:prSet phldrT="[Testo]"/>
      <dgm:spPr/>
      <dgm:t>
        <a:bodyPr/>
        <a:lstStyle/>
        <a:p>
          <a:endParaRPr lang="it-IT"/>
        </a:p>
      </dgm:t>
    </dgm:pt>
    <dgm:pt modelId="{E493910D-E665-4C11-9404-92931DE1E85D}" type="parTrans" cxnId="{C6302E6B-AB00-4497-A74D-C888A95DF7B7}">
      <dgm:prSet/>
      <dgm:spPr/>
      <dgm:t>
        <a:bodyPr/>
        <a:lstStyle/>
        <a:p>
          <a:endParaRPr lang="it-IT"/>
        </a:p>
      </dgm:t>
    </dgm:pt>
    <dgm:pt modelId="{3BB14C17-E241-433D-BAB0-2E3E1389C368}" type="sibTrans" cxnId="{C6302E6B-AB00-4497-A74D-C888A95DF7B7}">
      <dgm:prSet/>
      <dgm:spPr/>
      <dgm:t>
        <a:bodyPr/>
        <a:lstStyle/>
        <a:p>
          <a:endParaRPr lang="it-IT"/>
        </a:p>
      </dgm:t>
    </dgm:pt>
    <dgm:pt modelId="{2B939CE6-AB89-4036-B097-94BEF3909EE2}">
      <dgm:prSet phldrT="[Testo]"/>
      <dgm:spPr/>
      <dgm:t>
        <a:bodyPr/>
        <a:lstStyle/>
        <a:p>
          <a:endParaRPr lang="it-IT"/>
        </a:p>
      </dgm:t>
    </dgm:pt>
    <dgm:pt modelId="{44CEF1F9-9DAC-44FF-8AF6-1719E7739FD7}" type="parTrans" cxnId="{02DC4712-79C8-4085-88BB-8C1DC5315573}">
      <dgm:prSet/>
      <dgm:spPr/>
      <dgm:t>
        <a:bodyPr/>
        <a:lstStyle/>
        <a:p>
          <a:endParaRPr lang="it-IT"/>
        </a:p>
      </dgm:t>
    </dgm:pt>
    <dgm:pt modelId="{B2F2F3F4-F318-4F1C-BF6F-6EB368C38807}" type="sibTrans" cxnId="{02DC4712-79C8-4085-88BB-8C1DC5315573}">
      <dgm:prSet/>
      <dgm:spPr/>
      <dgm:t>
        <a:bodyPr/>
        <a:lstStyle/>
        <a:p>
          <a:endParaRPr lang="it-IT"/>
        </a:p>
      </dgm:t>
    </dgm:pt>
    <dgm:pt modelId="{94A45A5D-D7E1-49DF-8E06-1EE76D3A6C97}" type="pres">
      <dgm:prSet presAssocID="{2CB9F5D6-23A5-4903-A931-DB421D95ACF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2DDB8B8-AB40-4FC3-BAF8-141CA5C481F3}" type="pres">
      <dgm:prSet presAssocID="{B04E67FA-66B9-4134-B2F6-D92203F3EC6E}" presName="centerShape" presStyleLbl="node0" presStyleIdx="0" presStyleCnt="1" custScaleX="70973" custScaleY="66716"/>
      <dgm:spPr/>
    </dgm:pt>
    <dgm:pt modelId="{744692C0-D73D-4202-8134-020A973D0C9C}" type="pres">
      <dgm:prSet presAssocID="{0B5E5A7B-79E4-4466-A20C-C52767AD9B94}" presName="Name9" presStyleLbl="parChTrans1D2" presStyleIdx="0" presStyleCnt="1"/>
      <dgm:spPr/>
    </dgm:pt>
    <dgm:pt modelId="{96A15917-0EE3-4CBB-A9A3-57A35C030052}" type="pres">
      <dgm:prSet presAssocID="{0B5E5A7B-79E4-4466-A20C-C52767AD9B94}" presName="connTx" presStyleLbl="parChTrans1D2" presStyleIdx="0" presStyleCnt="1"/>
      <dgm:spPr/>
    </dgm:pt>
    <dgm:pt modelId="{68768D6E-B636-4EC4-9B92-8B4CD8920D07}" type="pres">
      <dgm:prSet presAssocID="{2FA0C98C-016D-4205-8D7E-9435528DB957}" presName="node" presStyleLbl="node1" presStyleIdx="0" presStyleCnt="1" custScaleX="171835" custScaleY="143106" custRadScaleRad="98538" custRadScaleInc="-123">
        <dgm:presLayoutVars>
          <dgm:bulletEnabled val="1"/>
        </dgm:presLayoutVars>
      </dgm:prSet>
      <dgm:spPr/>
    </dgm:pt>
  </dgm:ptLst>
  <dgm:cxnLst>
    <dgm:cxn modelId="{02DC4712-79C8-4085-88BB-8C1DC5315573}" srcId="{2CB9F5D6-23A5-4903-A931-DB421D95ACF0}" destId="{2B939CE6-AB89-4036-B097-94BEF3909EE2}" srcOrd="4" destOrd="0" parTransId="{44CEF1F9-9DAC-44FF-8AF6-1719E7739FD7}" sibTransId="{B2F2F3F4-F318-4F1C-BF6F-6EB368C38807}"/>
    <dgm:cxn modelId="{82D00D16-06C3-4908-9059-E65A6E8012D3}" type="presOf" srcId="{2CB9F5D6-23A5-4903-A931-DB421D95ACF0}" destId="{94A45A5D-D7E1-49DF-8E06-1EE76D3A6C97}" srcOrd="0" destOrd="0" presId="urn:microsoft.com/office/officeart/2005/8/layout/radial1"/>
    <dgm:cxn modelId="{F42ECC17-7D1B-4F21-BE52-F0C1C3509DF8}" type="presOf" srcId="{0B5E5A7B-79E4-4466-A20C-C52767AD9B94}" destId="{744692C0-D73D-4202-8134-020A973D0C9C}" srcOrd="0" destOrd="0" presId="urn:microsoft.com/office/officeart/2005/8/layout/radial1"/>
    <dgm:cxn modelId="{D36F0821-2C0C-464B-BD14-211B69CED479}" srcId="{2CB9F5D6-23A5-4903-A931-DB421D95ACF0}" destId="{AA266582-D87F-4317-9AB8-17F5497A0E92}" srcOrd="2" destOrd="0" parTransId="{91E87E7F-E26C-41F1-8434-DDF29AF364A5}" sibTransId="{0CBD21DD-101D-4F33-92BC-2254946968B1}"/>
    <dgm:cxn modelId="{EAD89738-DAE0-44DF-AF24-7F6230961A70}" type="presOf" srcId="{B04E67FA-66B9-4134-B2F6-D92203F3EC6E}" destId="{A2DDB8B8-AB40-4FC3-BAF8-141CA5C481F3}" srcOrd="0" destOrd="0" presId="urn:microsoft.com/office/officeart/2005/8/layout/radial1"/>
    <dgm:cxn modelId="{B7EAB366-DEF9-4080-A94D-0B8BB8800878}" type="presOf" srcId="{0B5E5A7B-79E4-4466-A20C-C52767AD9B94}" destId="{96A15917-0EE3-4CBB-A9A3-57A35C030052}" srcOrd="1" destOrd="0" presId="urn:microsoft.com/office/officeart/2005/8/layout/radial1"/>
    <dgm:cxn modelId="{C6302E6B-AB00-4497-A74D-C888A95DF7B7}" srcId="{2CB9F5D6-23A5-4903-A931-DB421D95ACF0}" destId="{FA9BE854-CEBC-4408-A127-9C8BFBBB2833}" srcOrd="3" destOrd="0" parTransId="{E493910D-E665-4C11-9404-92931DE1E85D}" sibTransId="{3BB14C17-E241-433D-BAB0-2E3E1389C368}"/>
    <dgm:cxn modelId="{FE839389-3203-49E2-97BE-9E07DCABFE43}" srcId="{B04E67FA-66B9-4134-B2F6-D92203F3EC6E}" destId="{2FA0C98C-016D-4205-8D7E-9435528DB957}" srcOrd="0" destOrd="0" parTransId="{0B5E5A7B-79E4-4466-A20C-C52767AD9B94}" sibTransId="{002FFC95-101A-455C-A0BB-0EE7690FBBA0}"/>
    <dgm:cxn modelId="{34E8F595-0C9C-4DAF-A478-F216E967724E}" type="presOf" srcId="{2FA0C98C-016D-4205-8D7E-9435528DB957}" destId="{68768D6E-B636-4EC4-9B92-8B4CD8920D07}" srcOrd="0" destOrd="0" presId="urn:microsoft.com/office/officeart/2005/8/layout/radial1"/>
    <dgm:cxn modelId="{DE6486B5-6D30-402F-957A-980AA627D335}" srcId="{2CB9F5D6-23A5-4903-A931-DB421D95ACF0}" destId="{B04E67FA-66B9-4134-B2F6-D92203F3EC6E}" srcOrd="0" destOrd="0" parTransId="{BE927CC1-AFC5-4B3F-8E09-4EE6EC07FD56}" sibTransId="{DFE38DF8-ABB6-44FA-ACBF-F50DFD60744A}"/>
    <dgm:cxn modelId="{9CB46CE1-28DE-47CD-8594-33B274326463}" srcId="{2CB9F5D6-23A5-4903-A931-DB421D95ACF0}" destId="{54A61CD1-A31A-4C8D-B317-D8268CFE7701}" srcOrd="1" destOrd="0" parTransId="{245C3D4D-B49D-489B-AB80-2CBAFABD395E}" sibTransId="{ECC57B57-7149-4EDC-9E6E-BF3820365918}"/>
    <dgm:cxn modelId="{20666AB2-EE08-4D2E-862A-2A1D0868B575}" type="presParOf" srcId="{94A45A5D-D7E1-49DF-8E06-1EE76D3A6C97}" destId="{A2DDB8B8-AB40-4FC3-BAF8-141CA5C481F3}" srcOrd="0" destOrd="0" presId="urn:microsoft.com/office/officeart/2005/8/layout/radial1"/>
    <dgm:cxn modelId="{D5E29217-FD54-4BD6-BF27-43F1CDC8A5AC}" type="presParOf" srcId="{94A45A5D-D7E1-49DF-8E06-1EE76D3A6C97}" destId="{744692C0-D73D-4202-8134-020A973D0C9C}" srcOrd="1" destOrd="0" presId="urn:microsoft.com/office/officeart/2005/8/layout/radial1"/>
    <dgm:cxn modelId="{ACC2A9BD-E5E4-4ED0-A9B0-10F147197C94}" type="presParOf" srcId="{744692C0-D73D-4202-8134-020A973D0C9C}" destId="{96A15917-0EE3-4CBB-A9A3-57A35C030052}" srcOrd="0" destOrd="0" presId="urn:microsoft.com/office/officeart/2005/8/layout/radial1"/>
    <dgm:cxn modelId="{09E0C25C-7D69-46E8-B7D2-BF4F1B818FA8}" type="presParOf" srcId="{94A45A5D-D7E1-49DF-8E06-1EE76D3A6C97}" destId="{68768D6E-B636-4EC4-9B92-8B4CD8920D07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CCD8A57-1641-4064-89DE-8828610CAE3F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E56AAE3-0341-4651-A8B4-5AF187D6219D}">
      <dgm:prSet phldrT="[Testo]" custT="1"/>
      <dgm:spPr>
        <a:solidFill>
          <a:srgbClr val="4285F4"/>
        </a:solidFill>
      </dgm:spPr>
      <dgm:t>
        <a:bodyPr/>
        <a:lstStyle/>
        <a:p>
          <a:pPr marL="0" algn="l">
            <a:lnSpc>
              <a:spcPct val="90000"/>
            </a:lnSpc>
            <a:spcAft>
              <a:spcPct val="35000"/>
            </a:spcAft>
            <a:buNone/>
          </a:pPr>
          <a:endParaRPr lang="it-IT" sz="3200" dirty="0"/>
        </a:p>
        <a:p>
          <a:pPr marL="0" algn="l">
            <a:lnSpc>
              <a:spcPct val="90000"/>
            </a:lnSpc>
            <a:spcAft>
              <a:spcPct val="35000"/>
            </a:spcAft>
            <a:buNone/>
          </a:pPr>
          <a:r>
            <a:rPr lang="it-IT" sz="3200" u="sng" dirty="0">
              <a:solidFill>
                <a:schemeClr val="bg1"/>
              </a:solidFill>
            </a:rPr>
            <a:t>Layout di secondo livello</a:t>
          </a:r>
          <a:endParaRPr lang="it-IT" sz="2800" dirty="0">
            <a:ln w="0"/>
            <a:solidFill>
              <a:srgbClr val="002060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pPr marL="0" algn="l">
            <a:lnSpc>
              <a:spcPct val="90000"/>
            </a:lnSpc>
            <a:spcAft>
              <a:spcPct val="35000"/>
            </a:spcAft>
            <a:buNone/>
          </a:pPr>
          <a:r>
            <a:rPr lang="it-IT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Si riferisce ai soli contenuti inerenti gli specifici  trattamenti per cui è necessario fornire il consenso: </a:t>
          </a:r>
        </a:p>
        <a:p>
          <a:pPr marL="360000" algn="l">
            <a:lnSpc>
              <a:spcPct val="100000"/>
            </a:lnSpc>
            <a:spcAft>
              <a:spcPts val="0"/>
            </a:spcAft>
            <a:buNone/>
          </a:pPr>
          <a:r>
            <a:rPr lang="it-IT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1. enfatizza l’importanza del consenso</a:t>
          </a:r>
        </a:p>
        <a:p>
          <a:pPr marL="360000" algn="l">
            <a:lnSpc>
              <a:spcPct val="100000"/>
            </a:lnSpc>
            <a:spcAft>
              <a:spcPts val="0"/>
            </a:spcAft>
            <a:buNone/>
          </a:pPr>
          <a:r>
            <a:rPr lang="it-IT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2. aumenta la consapevolezza dell’utente sugli specifici contenuti del trattamento in questione </a:t>
          </a:r>
        </a:p>
        <a:p>
          <a:pPr marL="360000" algn="l">
            <a:lnSpc>
              <a:spcPct val="100000"/>
            </a:lnSpc>
            <a:spcAft>
              <a:spcPts val="0"/>
            </a:spcAft>
            <a:buNone/>
          </a:pPr>
          <a:r>
            <a:rPr lang="it-IT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3. consente all’azienda di aumentare la trasparenza e l’engagement con l’utente</a:t>
          </a:r>
          <a:endParaRPr lang="it-IT" sz="3200" dirty="0">
            <a:solidFill>
              <a:schemeClr val="bg1"/>
            </a:solidFill>
          </a:endParaRPr>
        </a:p>
      </dgm:t>
    </dgm:pt>
    <dgm:pt modelId="{D2ABA979-F218-46CA-A5FA-4C2410308EEE}" type="parTrans" cxnId="{92F9C825-0598-4770-B44E-D784826B0059}">
      <dgm:prSet/>
      <dgm:spPr/>
      <dgm:t>
        <a:bodyPr/>
        <a:lstStyle/>
        <a:p>
          <a:endParaRPr lang="it-IT"/>
        </a:p>
      </dgm:t>
    </dgm:pt>
    <dgm:pt modelId="{4E3A502D-A54E-4917-B8FE-66CD106C3270}" type="sibTrans" cxnId="{92F9C825-0598-4770-B44E-D784826B0059}">
      <dgm:prSet/>
      <dgm:spPr/>
      <dgm:t>
        <a:bodyPr/>
        <a:lstStyle/>
        <a:p>
          <a:endParaRPr lang="it-IT"/>
        </a:p>
      </dgm:t>
    </dgm:pt>
    <dgm:pt modelId="{6D73FA26-B7EB-402E-8024-5A538877F483}">
      <dgm:prSet custT="1"/>
      <dgm:spPr>
        <a:solidFill>
          <a:srgbClr val="4285F4"/>
        </a:solidFill>
      </dgm:spPr>
      <dgm:t>
        <a:bodyPr/>
        <a:lstStyle/>
        <a:p>
          <a:pPr marL="228600" algn="l">
            <a:lnSpc>
              <a:spcPct val="90000"/>
            </a:lnSpc>
            <a:spcAft>
              <a:spcPct val="15000"/>
            </a:spcAft>
          </a:pPr>
          <a:endParaRPr lang="it-IT" sz="2400" i="1" dirty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alibri" panose="020F0502020204030204"/>
          </a:endParaRPr>
        </a:p>
      </dgm:t>
    </dgm:pt>
    <dgm:pt modelId="{8B173ABF-D4B2-4E5B-9EDC-D1C613DFE48B}" type="parTrans" cxnId="{47E58F5C-7AF9-49F4-A2E3-027DBEAE5CDC}">
      <dgm:prSet/>
      <dgm:spPr/>
      <dgm:t>
        <a:bodyPr/>
        <a:lstStyle/>
        <a:p>
          <a:endParaRPr lang="it-IT"/>
        </a:p>
      </dgm:t>
    </dgm:pt>
    <dgm:pt modelId="{8FDAFDC3-EF18-42F5-9E3B-5BE19486C9D5}" type="sibTrans" cxnId="{47E58F5C-7AF9-49F4-A2E3-027DBEAE5CDC}">
      <dgm:prSet/>
      <dgm:spPr/>
      <dgm:t>
        <a:bodyPr/>
        <a:lstStyle/>
        <a:p>
          <a:endParaRPr lang="it-IT"/>
        </a:p>
      </dgm:t>
    </dgm:pt>
    <dgm:pt modelId="{A9401FBD-E0B8-4564-AA77-670F6801A81C}" type="pres">
      <dgm:prSet presAssocID="{5CCD8A57-1641-4064-89DE-8828610CAE3F}" presName="linear" presStyleCnt="0">
        <dgm:presLayoutVars>
          <dgm:dir/>
          <dgm:resizeHandles val="exact"/>
        </dgm:presLayoutVars>
      </dgm:prSet>
      <dgm:spPr/>
    </dgm:pt>
    <dgm:pt modelId="{095D8660-7585-4719-A9E9-B57D45E137EB}" type="pres">
      <dgm:prSet presAssocID="{7E56AAE3-0341-4651-A8B4-5AF187D6219D}" presName="comp" presStyleCnt="0"/>
      <dgm:spPr/>
    </dgm:pt>
    <dgm:pt modelId="{75DE5A9E-00C6-46C9-918C-AF78AB8F2511}" type="pres">
      <dgm:prSet presAssocID="{7E56AAE3-0341-4651-A8B4-5AF187D6219D}" presName="box" presStyleLbl="node1" presStyleIdx="0" presStyleCnt="1" custScaleX="100000" custScaleY="100098" custLinFactNeighborX="772" custLinFactNeighborY="4303"/>
      <dgm:spPr/>
    </dgm:pt>
    <dgm:pt modelId="{5D60B188-B8A0-4B34-9FB1-452A4E4DADA9}" type="pres">
      <dgm:prSet presAssocID="{7E56AAE3-0341-4651-A8B4-5AF187D6219D}" presName="img" presStyleLbl="fgImgPlace1" presStyleIdx="0" presStyleCnt="1" custFlipVert="1" custScaleX="31235" custScaleY="977"/>
      <dgm:spPr>
        <a:blipFill rotWithShape="1">
          <a:blip xmlns:r="http://schemas.openxmlformats.org/officeDocument/2006/relationships" r:embed="rId1"/>
          <a:srcRect/>
          <a:stretch>
            <a:fillRect l="-78000" r="-78000"/>
          </a:stretch>
        </a:blipFill>
      </dgm:spPr>
    </dgm:pt>
    <dgm:pt modelId="{5C0ADC2F-E658-4990-9C8A-3F2499357A70}" type="pres">
      <dgm:prSet presAssocID="{7E56AAE3-0341-4651-A8B4-5AF187D6219D}" presName="text" presStyleLbl="node1" presStyleIdx="0" presStyleCnt="1">
        <dgm:presLayoutVars>
          <dgm:bulletEnabled val="1"/>
        </dgm:presLayoutVars>
      </dgm:prSet>
      <dgm:spPr/>
    </dgm:pt>
  </dgm:ptLst>
  <dgm:cxnLst>
    <dgm:cxn modelId="{92F9C825-0598-4770-B44E-D784826B0059}" srcId="{5CCD8A57-1641-4064-89DE-8828610CAE3F}" destId="{7E56AAE3-0341-4651-A8B4-5AF187D6219D}" srcOrd="0" destOrd="0" parTransId="{D2ABA979-F218-46CA-A5FA-4C2410308EEE}" sibTransId="{4E3A502D-A54E-4917-B8FE-66CD106C3270}"/>
    <dgm:cxn modelId="{25272B30-E80F-4363-8626-5026151AD179}" type="presOf" srcId="{7E56AAE3-0341-4651-A8B4-5AF187D6219D}" destId="{75DE5A9E-00C6-46C9-918C-AF78AB8F2511}" srcOrd="0" destOrd="0" presId="urn:microsoft.com/office/officeart/2005/8/layout/vList4"/>
    <dgm:cxn modelId="{4FEFC036-FF62-43A3-A8C9-07681D68B2E7}" type="presOf" srcId="{6D73FA26-B7EB-402E-8024-5A538877F483}" destId="{5C0ADC2F-E658-4990-9C8A-3F2499357A70}" srcOrd="1" destOrd="1" presId="urn:microsoft.com/office/officeart/2005/8/layout/vList4"/>
    <dgm:cxn modelId="{CF17CD5B-EBCF-4249-A902-D13627D79DA0}" type="presOf" srcId="{7E56AAE3-0341-4651-A8B4-5AF187D6219D}" destId="{5C0ADC2F-E658-4990-9C8A-3F2499357A70}" srcOrd="1" destOrd="0" presId="urn:microsoft.com/office/officeart/2005/8/layout/vList4"/>
    <dgm:cxn modelId="{47E58F5C-7AF9-49F4-A2E3-027DBEAE5CDC}" srcId="{7E56AAE3-0341-4651-A8B4-5AF187D6219D}" destId="{6D73FA26-B7EB-402E-8024-5A538877F483}" srcOrd="0" destOrd="0" parTransId="{8B173ABF-D4B2-4E5B-9EDC-D1C613DFE48B}" sibTransId="{8FDAFDC3-EF18-42F5-9E3B-5BE19486C9D5}"/>
    <dgm:cxn modelId="{A4BC6153-2E0A-4523-AF3E-1717F6BF51AD}" type="presOf" srcId="{6D73FA26-B7EB-402E-8024-5A538877F483}" destId="{75DE5A9E-00C6-46C9-918C-AF78AB8F2511}" srcOrd="0" destOrd="1" presId="urn:microsoft.com/office/officeart/2005/8/layout/vList4"/>
    <dgm:cxn modelId="{3DB8BEEC-8D9A-44CC-B527-74FC88C7C212}" type="presOf" srcId="{5CCD8A57-1641-4064-89DE-8828610CAE3F}" destId="{A9401FBD-E0B8-4564-AA77-670F6801A81C}" srcOrd="0" destOrd="0" presId="urn:microsoft.com/office/officeart/2005/8/layout/vList4"/>
    <dgm:cxn modelId="{E0698478-9849-442F-951C-6020904482AB}" type="presParOf" srcId="{A9401FBD-E0B8-4564-AA77-670F6801A81C}" destId="{095D8660-7585-4719-A9E9-B57D45E137EB}" srcOrd="0" destOrd="0" presId="urn:microsoft.com/office/officeart/2005/8/layout/vList4"/>
    <dgm:cxn modelId="{3555D7B8-6B75-418D-BC3A-90C0891C385F}" type="presParOf" srcId="{095D8660-7585-4719-A9E9-B57D45E137EB}" destId="{75DE5A9E-00C6-46C9-918C-AF78AB8F2511}" srcOrd="0" destOrd="0" presId="urn:microsoft.com/office/officeart/2005/8/layout/vList4"/>
    <dgm:cxn modelId="{BB95C686-A7FE-417A-B1EB-CE8C8E041781}" type="presParOf" srcId="{095D8660-7585-4719-A9E9-B57D45E137EB}" destId="{5D60B188-B8A0-4B34-9FB1-452A4E4DADA9}" srcOrd="1" destOrd="0" presId="urn:microsoft.com/office/officeart/2005/8/layout/vList4"/>
    <dgm:cxn modelId="{07FEEE02-7779-41EB-B74A-66D0CE8EE074}" type="presParOf" srcId="{095D8660-7585-4719-A9E9-B57D45E137EB}" destId="{5C0ADC2F-E658-4990-9C8A-3F2499357A7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904936E-D9E3-443E-9F5F-AEAB03BAC11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E5B05F8-2BB6-431E-8873-4684FC9C9D03}">
      <dgm:prSet phldrT="[Testo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F9D0B"/>
        </a:solidFill>
      </dgm:spPr>
      <dgm:t>
        <a:bodyPr/>
        <a:lstStyle/>
        <a:p>
          <a:r>
            <a:rPr lang="it-IT" sz="3200" dirty="0"/>
            <a:t>Acconsento a ricevere servizi personalizzati (profilazione)</a:t>
          </a:r>
        </a:p>
      </dgm:t>
    </dgm:pt>
    <dgm:pt modelId="{0EB98993-9EFE-4437-8B52-F977994ED182}" type="parTrans" cxnId="{CC0BC86E-888B-49AF-B4F6-E70940D23AD1}">
      <dgm:prSet/>
      <dgm:spPr/>
      <dgm:t>
        <a:bodyPr/>
        <a:lstStyle/>
        <a:p>
          <a:endParaRPr lang="it-IT"/>
        </a:p>
      </dgm:t>
    </dgm:pt>
    <dgm:pt modelId="{99642FA2-8A56-47EA-9B0A-3E1F0136FEA8}" type="sibTrans" cxnId="{CC0BC86E-888B-49AF-B4F6-E70940D23AD1}">
      <dgm:prSet/>
      <dgm:spPr/>
      <dgm:t>
        <a:bodyPr/>
        <a:lstStyle/>
        <a:p>
          <a:endParaRPr lang="it-IT"/>
        </a:p>
      </dgm:t>
    </dgm:pt>
    <dgm:pt modelId="{ACE071B1-A545-4D40-B76B-F57E978B0BCE}">
      <dgm:prSet phldrT="[Tes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it-IT" dirty="0"/>
            <a:t>Titolare del trattamento</a:t>
          </a:r>
        </a:p>
      </dgm:t>
    </dgm:pt>
    <dgm:pt modelId="{E1C29705-8155-455D-999B-CD77D70A5C32}" type="parTrans" cxnId="{712234F5-7EB1-4056-B1A6-BEC440C08E4C}">
      <dgm:prSet/>
      <dgm:spPr/>
      <dgm:t>
        <a:bodyPr/>
        <a:lstStyle/>
        <a:p>
          <a:endParaRPr lang="it-IT"/>
        </a:p>
      </dgm:t>
    </dgm:pt>
    <dgm:pt modelId="{FBF94F07-2E3F-4F83-B510-7AA95B80493E}" type="sibTrans" cxnId="{712234F5-7EB1-4056-B1A6-BEC440C08E4C}">
      <dgm:prSet/>
      <dgm:spPr/>
      <dgm:t>
        <a:bodyPr/>
        <a:lstStyle/>
        <a:p>
          <a:endParaRPr lang="it-IT"/>
        </a:p>
      </dgm:t>
    </dgm:pt>
    <dgm:pt modelId="{41262508-78C0-48F9-ACB8-21C47AE9477E}">
      <dgm:prSet phldrT="[Tes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it-IT" dirty="0"/>
            <a:t>Basi giuridiche del trattamento</a:t>
          </a:r>
        </a:p>
      </dgm:t>
    </dgm:pt>
    <dgm:pt modelId="{CF24D9B0-931B-4F1C-8718-64CFAF707EB7}" type="parTrans" cxnId="{C84F9A5A-8069-4479-8B10-3EB0C60FD7DA}">
      <dgm:prSet/>
      <dgm:spPr/>
      <dgm:t>
        <a:bodyPr/>
        <a:lstStyle/>
        <a:p>
          <a:endParaRPr lang="it-IT"/>
        </a:p>
      </dgm:t>
    </dgm:pt>
    <dgm:pt modelId="{8A29E353-C5B8-4784-ACCA-9D67FAC19389}" type="sibTrans" cxnId="{C84F9A5A-8069-4479-8B10-3EB0C60FD7DA}">
      <dgm:prSet/>
      <dgm:spPr/>
      <dgm:t>
        <a:bodyPr/>
        <a:lstStyle/>
        <a:p>
          <a:endParaRPr lang="it-IT"/>
        </a:p>
      </dgm:t>
    </dgm:pt>
    <dgm:pt modelId="{57C92895-BF3D-43E8-9530-DBA3CD7844FB}">
      <dgm:prSet phldrT="[Tes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it-IT" dirty="0"/>
            <a:t>Tempi di conservazione dei dati</a:t>
          </a:r>
        </a:p>
      </dgm:t>
    </dgm:pt>
    <dgm:pt modelId="{7DCE53F9-0CD2-4D88-BAEC-0C1D165661DE}" type="parTrans" cxnId="{930EFAC0-4255-4894-A5E1-902539FD3B93}">
      <dgm:prSet/>
      <dgm:spPr/>
      <dgm:t>
        <a:bodyPr/>
        <a:lstStyle/>
        <a:p>
          <a:endParaRPr lang="it-IT"/>
        </a:p>
      </dgm:t>
    </dgm:pt>
    <dgm:pt modelId="{B3FB6900-4CC3-43EF-9983-7EB9A8014AC5}" type="sibTrans" cxnId="{930EFAC0-4255-4894-A5E1-902539FD3B93}">
      <dgm:prSet/>
      <dgm:spPr/>
      <dgm:t>
        <a:bodyPr/>
        <a:lstStyle/>
        <a:p>
          <a:endParaRPr lang="it-IT"/>
        </a:p>
      </dgm:t>
    </dgm:pt>
    <dgm:pt modelId="{B5BD9103-50A9-4175-97F7-8C23B9C6E2D7}">
      <dgm:prSet phldrT="[Tes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it-IT" dirty="0"/>
            <a:t>I tuoi diritti</a:t>
          </a:r>
        </a:p>
      </dgm:t>
    </dgm:pt>
    <dgm:pt modelId="{7762AAFD-22EE-4C8F-9A64-2F2B3019AF92}" type="parTrans" cxnId="{04631C58-D323-4E90-A9ED-736B63A8A4BA}">
      <dgm:prSet/>
      <dgm:spPr/>
      <dgm:t>
        <a:bodyPr/>
        <a:lstStyle/>
        <a:p>
          <a:endParaRPr lang="it-IT"/>
        </a:p>
      </dgm:t>
    </dgm:pt>
    <dgm:pt modelId="{2F1B5018-75D9-411E-883C-0222EFF1E825}" type="sibTrans" cxnId="{04631C58-D323-4E90-A9ED-736B63A8A4BA}">
      <dgm:prSet/>
      <dgm:spPr/>
      <dgm:t>
        <a:bodyPr/>
        <a:lstStyle/>
        <a:p>
          <a:endParaRPr lang="it-IT"/>
        </a:p>
      </dgm:t>
    </dgm:pt>
    <dgm:pt modelId="{EBF2CAE8-9835-4277-ADED-AE14F28847E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it-IT" dirty="0"/>
            <a:t>Quali dati raccogliamo</a:t>
          </a:r>
        </a:p>
      </dgm:t>
    </dgm:pt>
    <dgm:pt modelId="{9D260D34-826A-488A-8856-474D6A18BC2C}" type="parTrans" cxnId="{3FFDC3C7-21A1-4FE8-BEFD-0611EDAEA0CF}">
      <dgm:prSet/>
      <dgm:spPr/>
      <dgm:t>
        <a:bodyPr/>
        <a:lstStyle/>
        <a:p>
          <a:endParaRPr lang="it-IT"/>
        </a:p>
      </dgm:t>
    </dgm:pt>
    <dgm:pt modelId="{25A70DDD-0D59-4118-92B6-7760C9676DDB}" type="sibTrans" cxnId="{3FFDC3C7-21A1-4FE8-BEFD-0611EDAEA0CF}">
      <dgm:prSet/>
      <dgm:spPr/>
      <dgm:t>
        <a:bodyPr/>
        <a:lstStyle/>
        <a:p>
          <a:endParaRPr lang="it-IT"/>
        </a:p>
      </dgm:t>
    </dgm:pt>
    <dgm:pt modelId="{A94E3E66-F2A7-4E61-B21E-1FDB602741F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it-IT" dirty="0"/>
            <a:t>Finalità del trattamento</a:t>
          </a:r>
        </a:p>
      </dgm:t>
    </dgm:pt>
    <dgm:pt modelId="{617729FE-E369-4582-A0C6-A56F3120BF31}" type="parTrans" cxnId="{268DE258-3ACD-4908-A21D-227DFC399AC9}">
      <dgm:prSet/>
      <dgm:spPr/>
      <dgm:t>
        <a:bodyPr/>
        <a:lstStyle/>
        <a:p>
          <a:endParaRPr lang="it-IT"/>
        </a:p>
      </dgm:t>
    </dgm:pt>
    <dgm:pt modelId="{D98E20F2-5B0C-4FCA-97A5-9FDADC76C8C9}" type="sibTrans" cxnId="{268DE258-3ACD-4908-A21D-227DFC399AC9}">
      <dgm:prSet/>
      <dgm:spPr/>
      <dgm:t>
        <a:bodyPr/>
        <a:lstStyle/>
        <a:p>
          <a:endParaRPr lang="it-IT"/>
        </a:p>
      </dgm:t>
    </dgm:pt>
    <dgm:pt modelId="{E04A6253-A281-40D6-859C-EDFAB23F6AB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it-IT" dirty="0"/>
            <a:t>Luogo e modalità del trattamento</a:t>
          </a:r>
        </a:p>
      </dgm:t>
    </dgm:pt>
    <dgm:pt modelId="{82446DCB-2D0D-47D5-AB17-E17D9BE0F2EE}" type="parTrans" cxnId="{8EB7DB4B-CD94-4CB0-B962-90AB18E72250}">
      <dgm:prSet/>
      <dgm:spPr/>
      <dgm:t>
        <a:bodyPr/>
        <a:lstStyle/>
        <a:p>
          <a:endParaRPr lang="it-IT"/>
        </a:p>
      </dgm:t>
    </dgm:pt>
    <dgm:pt modelId="{AA151799-69C7-4714-AF93-A22564EAEBBC}" type="sibTrans" cxnId="{8EB7DB4B-CD94-4CB0-B962-90AB18E72250}">
      <dgm:prSet/>
      <dgm:spPr/>
      <dgm:t>
        <a:bodyPr/>
        <a:lstStyle/>
        <a:p>
          <a:endParaRPr lang="it-IT"/>
        </a:p>
      </dgm:t>
    </dgm:pt>
    <dgm:pt modelId="{A7F90B34-4BD8-4239-8683-9D7B609246F9}">
      <dgm:prSet phldrT="[Tes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it-IT" dirty="0"/>
            <a:t>Destinatari </a:t>
          </a:r>
          <a:r>
            <a:rPr lang="it-IT"/>
            <a:t>dei dati</a:t>
          </a:r>
          <a:endParaRPr lang="it-IT" dirty="0"/>
        </a:p>
      </dgm:t>
    </dgm:pt>
    <dgm:pt modelId="{9F0421F4-6091-44CF-A445-573BDA209D9D}" type="parTrans" cxnId="{A3D6FB01-F389-4070-9770-8FDE2D977AE3}">
      <dgm:prSet/>
      <dgm:spPr/>
      <dgm:t>
        <a:bodyPr/>
        <a:lstStyle/>
        <a:p>
          <a:endParaRPr lang="it-IT"/>
        </a:p>
      </dgm:t>
    </dgm:pt>
    <dgm:pt modelId="{943E4651-D303-494E-9953-1BED6481A239}" type="sibTrans" cxnId="{A3D6FB01-F389-4070-9770-8FDE2D977AE3}">
      <dgm:prSet/>
      <dgm:spPr/>
      <dgm:t>
        <a:bodyPr/>
        <a:lstStyle/>
        <a:p>
          <a:endParaRPr lang="it-IT"/>
        </a:p>
      </dgm:t>
    </dgm:pt>
    <dgm:pt modelId="{40A93365-B215-4AEA-9A9E-13CEA3272474}" type="pres">
      <dgm:prSet presAssocID="{2904936E-D9E3-443E-9F5F-AEAB03BAC11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334AC5-26E5-48E4-B2F0-7CEA7BA57359}" type="pres">
      <dgm:prSet presAssocID="{CE5B05F8-2BB6-431E-8873-4684FC9C9D03}" presName="centerShape" presStyleLbl="node0" presStyleIdx="0" presStyleCnt="1" custScaleX="213380" custScaleY="223394"/>
      <dgm:spPr/>
    </dgm:pt>
    <dgm:pt modelId="{8B39455B-4A4E-49E9-ACF1-43257E4A7A95}" type="pres">
      <dgm:prSet presAssocID="{ACE071B1-A545-4D40-B76B-F57E978B0BCE}" presName="node" presStyleLbl="node1" presStyleIdx="0" presStyleCnt="8" custRadScaleRad="101892" custRadScaleInc="10337">
        <dgm:presLayoutVars>
          <dgm:bulletEnabled val="1"/>
        </dgm:presLayoutVars>
      </dgm:prSet>
      <dgm:spPr/>
    </dgm:pt>
    <dgm:pt modelId="{36337F3C-BDBF-43E0-80D2-EC5C63D06C47}" type="pres">
      <dgm:prSet presAssocID="{ACE071B1-A545-4D40-B76B-F57E978B0BCE}" presName="dummy" presStyleCnt="0"/>
      <dgm:spPr/>
    </dgm:pt>
    <dgm:pt modelId="{DD8FBD68-8A3D-48B2-9771-AE08939F785B}" type="pres">
      <dgm:prSet presAssocID="{FBF94F07-2E3F-4F83-B510-7AA95B80493E}" presName="sibTrans" presStyleLbl="sibTrans2D1" presStyleIdx="0" presStyleCnt="8"/>
      <dgm:spPr/>
    </dgm:pt>
    <dgm:pt modelId="{67C71D5A-A522-4EC8-8A71-A2EA3A52F67B}" type="pres">
      <dgm:prSet presAssocID="{EBF2CAE8-9835-4277-ADED-AE14F28847E9}" presName="node" presStyleLbl="node1" presStyleIdx="1" presStyleCnt="8">
        <dgm:presLayoutVars>
          <dgm:bulletEnabled val="1"/>
        </dgm:presLayoutVars>
      </dgm:prSet>
      <dgm:spPr/>
    </dgm:pt>
    <dgm:pt modelId="{C131B0B4-8363-40C8-84AE-CB20BAB221FB}" type="pres">
      <dgm:prSet presAssocID="{EBF2CAE8-9835-4277-ADED-AE14F28847E9}" presName="dummy" presStyleCnt="0"/>
      <dgm:spPr/>
    </dgm:pt>
    <dgm:pt modelId="{7B82970F-9717-40B5-861B-FF11484233ED}" type="pres">
      <dgm:prSet presAssocID="{25A70DDD-0D59-4118-92B6-7760C9676DDB}" presName="sibTrans" presStyleLbl="sibTrans2D1" presStyleIdx="1" presStyleCnt="8"/>
      <dgm:spPr/>
    </dgm:pt>
    <dgm:pt modelId="{5994961D-0852-453C-B1F6-61A77CE6C2B1}" type="pres">
      <dgm:prSet presAssocID="{A94E3E66-F2A7-4E61-B21E-1FDB602741FF}" presName="node" presStyleLbl="node1" presStyleIdx="2" presStyleCnt="8" custRadScaleRad="99480" custRadScaleInc="-2003">
        <dgm:presLayoutVars>
          <dgm:bulletEnabled val="1"/>
        </dgm:presLayoutVars>
      </dgm:prSet>
      <dgm:spPr/>
    </dgm:pt>
    <dgm:pt modelId="{6149E301-7B3B-477B-BF82-8872851C0F46}" type="pres">
      <dgm:prSet presAssocID="{A94E3E66-F2A7-4E61-B21E-1FDB602741FF}" presName="dummy" presStyleCnt="0"/>
      <dgm:spPr/>
    </dgm:pt>
    <dgm:pt modelId="{3EF98373-7C3B-41EF-B4AE-00E005648930}" type="pres">
      <dgm:prSet presAssocID="{D98E20F2-5B0C-4FCA-97A5-9FDADC76C8C9}" presName="sibTrans" presStyleLbl="sibTrans2D1" presStyleIdx="2" presStyleCnt="8"/>
      <dgm:spPr/>
    </dgm:pt>
    <dgm:pt modelId="{9E2726AE-CF06-40AA-B50A-DF55344AE2AC}" type="pres">
      <dgm:prSet presAssocID="{41262508-78C0-48F9-ACB8-21C47AE9477E}" presName="node" presStyleLbl="node1" presStyleIdx="3" presStyleCnt="8">
        <dgm:presLayoutVars>
          <dgm:bulletEnabled val="1"/>
        </dgm:presLayoutVars>
      </dgm:prSet>
      <dgm:spPr/>
    </dgm:pt>
    <dgm:pt modelId="{91DB5B86-6FDB-48CF-AC04-86E9F0B0D86D}" type="pres">
      <dgm:prSet presAssocID="{41262508-78C0-48F9-ACB8-21C47AE9477E}" presName="dummy" presStyleCnt="0"/>
      <dgm:spPr/>
    </dgm:pt>
    <dgm:pt modelId="{1FE51B7D-E4A4-4B02-82EB-B63BA08D0D1A}" type="pres">
      <dgm:prSet presAssocID="{8A29E353-C5B8-4784-ACCA-9D67FAC19389}" presName="sibTrans" presStyleLbl="sibTrans2D1" presStyleIdx="3" presStyleCnt="8"/>
      <dgm:spPr/>
    </dgm:pt>
    <dgm:pt modelId="{B9DB64F8-54DE-4608-A2F8-76434A806700}" type="pres">
      <dgm:prSet presAssocID="{57C92895-BF3D-43E8-9530-DBA3CD7844FB}" presName="node" presStyleLbl="node1" presStyleIdx="4" presStyleCnt="8">
        <dgm:presLayoutVars>
          <dgm:bulletEnabled val="1"/>
        </dgm:presLayoutVars>
      </dgm:prSet>
      <dgm:spPr/>
    </dgm:pt>
    <dgm:pt modelId="{33380A65-178E-4F3B-88A1-F112C265BC9A}" type="pres">
      <dgm:prSet presAssocID="{57C92895-BF3D-43E8-9530-DBA3CD7844FB}" presName="dummy" presStyleCnt="0"/>
      <dgm:spPr/>
    </dgm:pt>
    <dgm:pt modelId="{DB6AA52D-8A58-41D5-B9D7-DE816423EC6C}" type="pres">
      <dgm:prSet presAssocID="{B3FB6900-4CC3-43EF-9983-7EB9A8014AC5}" presName="sibTrans" presStyleLbl="sibTrans2D1" presStyleIdx="4" presStyleCnt="8"/>
      <dgm:spPr/>
    </dgm:pt>
    <dgm:pt modelId="{200BFF38-0FF8-4A84-A867-CD7F1674A327}" type="pres">
      <dgm:prSet presAssocID="{E04A6253-A281-40D6-859C-EDFAB23F6AB5}" presName="node" presStyleLbl="node1" presStyleIdx="5" presStyleCnt="8">
        <dgm:presLayoutVars>
          <dgm:bulletEnabled val="1"/>
        </dgm:presLayoutVars>
      </dgm:prSet>
      <dgm:spPr/>
    </dgm:pt>
    <dgm:pt modelId="{449AB47C-F3CD-4EFE-9D43-814C29416875}" type="pres">
      <dgm:prSet presAssocID="{E04A6253-A281-40D6-859C-EDFAB23F6AB5}" presName="dummy" presStyleCnt="0"/>
      <dgm:spPr/>
    </dgm:pt>
    <dgm:pt modelId="{33BB6EDD-F99F-4F74-BAD2-349DE4D66404}" type="pres">
      <dgm:prSet presAssocID="{AA151799-69C7-4714-AF93-A22564EAEBBC}" presName="sibTrans" presStyleLbl="sibTrans2D1" presStyleIdx="5" presStyleCnt="8"/>
      <dgm:spPr/>
    </dgm:pt>
    <dgm:pt modelId="{83D820C0-34F7-4C71-82FB-B792E6F8E408}" type="pres">
      <dgm:prSet presAssocID="{A7F90B34-4BD8-4239-8683-9D7B609246F9}" presName="node" presStyleLbl="node1" presStyleIdx="6" presStyleCnt="8" custRadScaleRad="100129" custRadScaleInc="19411">
        <dgm:presLayoutVars>
          <dgm:bulletEnabled val="1"/>
        </dgm:presLayoutVars>
      </dgm:prSet>
      <dgm:spPr/>
    </dgm:pt>
    <dgm:pt modelId="{CD4B633A-4177-4BA7-9094-6FD66776CC6F}" type="pres">
      <dgm:prSet presAssocID="{A7F90B34-4BD8-4239-8683-9D7B609246F9}" presName="dummy" presStyleCnt="0"/>
      <dgm:spPr/>
    </dgm:pt>
    <dgm:pt modelId="{03F69D02-C577-4360-8ADC-45ADC778A9B6}" type="pres">
      <dgm:prSet presAssocID="{943E4651-D303-494E-9953-1BED6481A239}" presName="sibTrans" presStyleLbl="sibTrans2D1" presStyleIdx="6" presStyleCnt="8"/>
      <dgm:spPr/>
    </dgm:pt>
    <dgm:pt modelId="{BEF187B9-D97B-494C-B1B3-47F8BE409D84}" type="pres">
      <dgm:prSet presAssocID="{B5BD9103-50A9-4175-97F7-8C23B9C6E2D7}" presName="node" presStyleLbl="node1" presStyleIdx="7" presStyleCnt="8">
        <dgm:presLayoutVars>
          <dgm:bulletEnabled val="1"/>
        </dgm:presLayoutVars>
      </dgm:prSet>
      <dgm:spPr/>
    </dgm:pt>
    <dgm:pt modelId="{E16A14A1-8B8A-458F-A8D6-739451475BC7}" type="pres">
      <dgm:prSet presAssocID="{B5BD9103-50A9-4175-97F7-8C23B9C6E2D7}" presName="dummy" presStyleCnt="0"/>
      <dgm:spPr/>
    </dgm:pt>
    <dgm:pt modelId="{E979027B-964B-40C9-91CB-D640CD1AF262}" type="pres">
      <dgm:prSet presAssocID="{2F1B5018-75D9-411E-883C-0222EFF1E825}" presName="sibTrans" presStyleLbl="sibTrans2D1" presStyleIdx="7" presStyleCnt="8"/>
      <dgm:spPr/>
    </dgm:pt>
  </dgm:ptLst>
  <dgm:cxnLst>
    <dgm:cxn modelId="{A3D6FB01-F389-4070-9770-8FDE2D977AE3}" srcId="{CE5B05F8-2BB6-431E-8873-4684FC9C9D03}" destId="{A7F90B34-4BD8-4239-8683-9D7B609246F9}" srcOrd="6" destOrd="0" parTransId="{9F0421F4-6091-44CF-A445-573BDA209D9D}" sibTransId="{943E4651-D303-494E-9953-1BED6481A239}"/>
    <dgm:cxn modelId="{B7F32105-F1DA-4A2E-98BD-1F75B996E878}" type="presOf" srcId="{AA151799-69C7-4714-AF93-A22564EAEBBC}" destId="{33BB6EDD-F99F-4F74-BAD2-349DE4D66404}" srcOrd="0" destOrd="0" presId="urn:microsoft.com/office/officeart/2005/8/layout/radial6"/>
    <dgm:cxn modelId="{BCA5001C-FF1A-459A-AD07-1380C1BBA48C}" type="presOf" srcId="{ACE071B1-A545-4D40-B76B-F57E978B0BCE}" destId="{8B39455B-4A4E-49E9-ACF1-43257E4A7A95}" srcOrd="0" destOrd="0" presId="urn:microsoft.com/office/officeart/2005/8/layout/radial6"/>
    <dgm:cxn modelId="{43DA721F-6F8E-4EAC-B835-0DF6670D4026}" type="presOf" srcId="{D98E20F2-5B0C-4FCA-97A5-9FDADC76C8C9}" destId="{3EF98373-7C3B-41EF-B4AE-00E005648930}" srcOrd="0" destOrd="0" presId="urn:microsoft.com/office/officeart/2005/8/layout/radial6"/>
    <dgm:cxn modelId="{9C2EA220-7960-4E20-B0E3-F9452B260BD3}" type="presOf" srcId="{A7F90B34-4BD8-4239-8683-9D7B609246F9}" destId="{83D820C0-34F7-4C71-82FB-B792E6F8E408}" srcOrd="0" destOrd="0" presId="urn:microsoft.com/office/officeart/2005/8/layout/radial6"/>
    <dgm:cxn modelId="{6711135E-00A9-44CC-AC2D-30622BFB3AE2}" type="presOf" srcId="{E04A6253-A281-40D6-859C-EDFAB23F6AB5}" destId="{200BFF38-0FF8-4A84-A867-CD7F1674A327}" srcOrd="0" destOrd="0" presId="urn:microsoft.com/office/officeart/2005/8/layout/radial6"/>
    <dgm:cxn modelId="{38BBCC4A-55C3-4C7B-AF07-635FAAC8AD52}" type="presOf" srcId="{EBF2CAE8-9835-4277-ADED-AE14F28847E9}" destId="{67C71D5A-A522-4EC8-8A71-A2EA3A52F67B}" srcOrd="0" destOrd="0" presId="urn:microsoft.com/office/officeart/2005/8/layout/radial6"/>
    <dgm:cxn modelId="{8EB7DB4B-CD94-4CB0-B962-90AB18E72250}" srcId="{CE5B05F8-2BB6-431E-8873-4684FC9C9D03}" destId="{E04A6253-A281-40D6-859C-EDFAB23F6AB5}" srcOrd="5" destOrd="0" parTransId="{82446DCB-2D0D-47D5-AB17-E17D9BE0F2EE}" sibTransId="{AA151799-69C7-4714-AF93-A22564EAEBBC}"/>
    <dgm:cxn modelId="{CC0BC86E-888B-49AF-B4F6-E70940D23AD1}" srcId="{2904936E-D9E3-443E-9F5F-AEAB03BAC11E}" destId="{CE5B05F8-2BB6-431E-8873-4684FC9C9D03}" srcOrd="0" destOrd="0" parTransId="{0EB98993-9EFE-4437-8B52-F977994ED182}" sibTransId="{99642FA2-8A56-47EA-9B0A-3E1F0136FEA8}"/>
    <dgm:cxn modelId="{EF74BE51-3682-4621-B01A-81908221AD1D}" type="presOf" srcId="{25A70DDD-0D59-4118-92B6-7760C9676DDB}" destId="{7B82970F-9717-40B5-861B-FF11484233ED}" srcOrd="0" destOrd="0" presId="urn:microsoft.com/office/officeart/2005/8/layout/radial6"/>
    <dgm:cxn modelId="{04631C58-D323-4E90-A9ED-736B63A8A4BA}" srcId="{CE5B05F8-2BB6-431E-8873-4684FC9C9D03}" destId="{B5BD9103-50A9-4175-97F7-8C23B9C6E2D7}" srcOrd="7" destOrd="0" parTransId="{7762AAFD-22EE-4C8F-9A64-2F2B3019AF92}" sibTransId="{2F1B5018-75D9-411E-883C-0222EFF1E825}"/>
    <dgm:cxn modelId="{268DE258-3ACD-4908-A21D-227DFC399AC9}" srcId="{CE5B05F8-2BB6-431E-8873-4684FC9C9D03}" destId="{A94E3E66-F2A7-4E61-B21E-1FDB602741FF}" srcOrd="2" destOrd="0" parTransId="{617729FE-E369-4582-A0C6-A56F3120BF31}" sibTransId="{D98E20F2-5B0C-4FCA-97A5-9FDADC76C8C9}"/>
    <dgm:cxn modelId="{C84F9A5A-8069-4479-8B10-3EB0C60FD7DA}" srcId="{CE5B05F8-2BB6-431E-8873-4684FC9C9D03}" destId="{41262508-78C0-48F9-ACB8-21C47AE9477E}" srcOrd="3" destOrd="0" parTransId="{CF24D9B0-931B-4F1C-8718-64CFAF707EB7}" sibTransId="{8A29E353-C5B8-4784-ACCA-9D67FAC19389}"/>
    <dgm:cxn modelId="{56DF97B0-F4BF-4592-B890-D74C772F279F}" type="presOf" srcId="{CE5B05F8-2BB6-431E-8873-4684FC9C9D03}" destId="{9A334AC5-26E5-48E4-B2F0-7CEA7BA57359}" srcOrd="0" destOrd="0" presId="urn:microsoft.com/office/officeart/2005/8/layout/radial6"/>
    <dgm:cxn modelId="{CEB9C2B2-D68D-426E-A409-5798B0066FD0}" type="presOf" srcId="{8A29E353-C5B8-4784-ACCA-9D67FAC19389}" destId="{1FE51B7D-E4A4-4B02-82EB-B63BA08D0D1A}" srcOrd="0" destOrd="0" presId="urn:microsoft.com/office/officeart/2005/8/layout/radial6"/>
    <dgm:cxn modelId="{B355C7B7-4E3D-4107-8893-2D01E4F30517}" type="presOf" srcId="{2904936E-D9E3-443E-9F5F-AEAB03BAC11E}" destId="{40A93365-B215-4AEA-9A9E-13CEA3272474}" srcOrd="0" destOrd="0" presId="urn:microsoft.com/office/officeart/2005/8/layout/radial6"/>
    <dgm:cxn modelId="{A3F1E2BB-97F9-4F11-8138-ABDB42773218}" type="presOf" srcId="{FBF94F07-2E3F-4F83-B510-7AA95B80493E}" destId="{DD8FBD68-8A3D-48B2-9771-AE08939F785B}" srcOrd="0" destOrd="0" presId="urn:microsoft.com/office/officeart/2005/8/layout/radial6"/>
    <dgm:cxn modelId="{930EFAC0-4255-4894-A5E1-902539FD3B93}" srcId="{CE5B05F8-2BB6-431E-8873-4684FC9C9D03}" destId="{57C92895-BF3D-43E8-9530-DBA3CD7844FB}" srcOrd="4" destOrd="0" parTransId="{7DCE53F9-0CD2-4D88-BAEC-0C1D165661DE}" sibTransId="{B3FB6900-4CC3-43EF-9983-7EB9A8014AC5}"/>
    <dgm:cxn modelId="{3FFDC3C7-21A1-4FE8-BEFD-0611EDAEA0CF}" srcId="{CE5B05F8-2BB6-431E-8873-4684FC9C9D03}" destId="{EBF2CAE8-9835-4277-ADED-AE14F28847E9}" srcOrd="1" destOrd="0" parTransId="{9D260D34-826A-488A-8856-474D6A18BC2C}" sibTransId="{25A70DDD-0D59-4118-92B6-7760C9676DDB}"/>
    <dgm:cxn modelId="{7BAD9CCD-2804-40C5-B05B-8796FF4B6CD0}" type="presOf" srcId="{41262508-78C0-48F9-ACB8-21C47AE9477E}" destId="{9E2726AE-CF06-40AA-B50A-DF55344AE2AC}" srcOrd="0" destOrd="0" presId="urn:microsoft.com/office/officeart/2005/8/layout/radial6"/>
    <dgm:cxn modelId="{651F85D6-9CDD-4D81-9D9D-D5D22DC45EA9}" type="presOf" srcId="{943E4651-D303-494E-9953-1BED6481A239}" destId="{03F69D02-C577-4360-8ADC-45ADC778A9B6}" srcOrd="0" destOrd="0" presId="urn:microsoft.com/office/officeart/2005/8/layout/radial6"/>
    <dgm:cxn modelId="{986C86E4-FFCF-4DE2-91E1-9FCBC64CA9DF}" type="presOf" srcId="{B3FB6900-4CC3-43EF-9983-7EB9A8014AC5}" destId="{DB6AA52D-8A58-41D5-B9D7-DE816423EC6C}" srcOrd="0" destOrd="0" presId="urn:microsoft.com/office/officeart/2005/8/layout/radial6"/>
    <dgm:cxn modelId="{CF2821EC-8D7A-475B-8BA3-03BC67ECF580}" type="presOf" srcId="{2F1B5018-75D9-411E-883C-0222EFF1E825}" destId="{E979027B-964B-40C9-91CB-D640CD1AF262}" srcOrd="0" destOrd="0" presId="urn:microsoft.com/office/officeart/2005/8/layout/radial6"/>
    <dgm:cxn modelId="{52BA58F3-11C9-4BEA-A36D-EC016D98BB71}" type="presOf" srcId="{57C92895-BF3D-43E8-9530-DBA3CD7844FB}" destId="{B9DB64F8-54DE-4608-A2F8-76434A806700}" srcOrd="0" destOrd="0" presId="urn:microsoft.com/office/officeart/2005/8/layout/radial6"/>
    <dgm:cxn modelId="{58F2A4F4-9528-4212-A38B-32F293DA2219}" type="presOf" srcId="{A94E3E66-F2A7-4E61-B21E-1FDB602741FF}" destId="{5994961D-0852-453C-B1F6-61A77CE6C2B1}" srcOrd="0" destOrd="0" presId="urn:microsoft.com/office/officeart/2005/8/layout/radial6"/>
    <dgm:cxn modelId="{712234F5-7EB1-4056-B1A6-BEC440C08E4C}" srcId="{CE5B05F8-2BB6-431E-8873-4684FC9C9D03}" destId="{ACE071B1-A545-4D40-B76B-F57E978B0BCE}" srcOrd="0" destOrd="0" parTransId="{E1C29705-8155-455D-999B-CD77D70A5C32}" sibTransId="{FBF94F07-2E3F-4F83-B510-7AA95B80493E}"/>
    <dgm:cxn modelId="{2EED4FF8-776B-4E43-93CC-59FF64D7A838}" type="presOf" srcId="{B5BD9103-50A9-4175-97F7-8C23B9C6E2D7}" destId="{BEF187B9-D97B-494C-B1B3-47F8BE409D84}" srcOrd="0" destOrd="0" presId="urn:microsoft.com/office/officeart/2005/8/layout/radial6"/>
    <dgm:cxn modelId="{0F6180C6-DA6A-4E9B-973D-B4641B117EA1}" type="presParOf" srcId="{40A93365-B215-4AEA-9A9E-13CEA3272474}" destId="{9A334AC5-26E5-48E4-B2F0-7CEA7BA57359}" srcOrd="0" destOrd="0" presId="urn:microsoft.com/office/officeart/2005/8/layout/radial6"/>
    <dgm:cxn modelId="{355E517C-9E51-4BBC-A6BE-394505803D6D}" type="presParOf" srcId="{40A93365-B215-4AEA-9A9E-13CEA3272474}" destId="{8B39455B-4A4E-49E9-ACF1-43257E4A7A95}" srcOrd="1" destOrd="0" presId="urn:microsoft.com/office/officeart/2005/8/layout/radial6"/>
    <dgm:cxn modelId="{7076C9DF-A311-436A-8909-B6DAB1F69A54}" type="presParOf" srcId="{40A93365-B215-4AEA-9A9E-13CEA3272474}" destId="{36337F3C-BDBF-43E0-80D2-EC5C63D06C47}" srcOrd="2" destOrd="0" presId="urn:microsoft.com/office/officeart/2005/8/layout/radial6"/>
    <dgm:cxn modelId="{DC80C8E7-A120-429E-9D79-96BB1F66D894}" type="presParOf" srcId="{40A93365-B215-4AEA-9A9E-13CEA3272474}" destId="{DD8FBD68-8A3D-48B2-9771-AE08939F785B}" srcOrd="3" destOrd="0" presId="urn:microsoft.com/office/officeart/2005/8/layout/radial6"/>
    <dgm:cxn modelId="{ADF1C318-B846-45C5-9669-4A32AF8022FA}" type="presParOf" srcId="{40A93365-B215-4AEA-9A9E-13CEA3272474}" destId="{67C71D5A-A522-4EC8-8A71-A2EA3A52F67B}" srcOrd="4" destOrd="0" presId="urn:microsoft.com/office/officeart/2005/8/layout/radial6"/>
    <dgm:cxn modelId="{F6CECCDF-07FC-4784-9D46-9BE4C9E884FD}" type="presParOf" srcId="{40A93365-B215-4AEA-9A9E-13CEA3272474}" destId="{C131B0B4-8363-40C8-84AE-CB20BAB221FB}" srcOrd="5" destOrd="0" presId="urn:microsoft.com/office/officeart/2005/8/layout/radial6"/>
    <dgm:cxn modelId="{37319D73-A844-4EC8-A479-081E1CE42696}" type="presParOf" srcId="{40A93365-B215-4AEA-9A9E-13CEA3272474}" destId="{7B82970F-9717-40B5-861B-FF11484233ED}" srcOrd="6" destOrd="0" presId="urn:microsoft.com/office/officeart/2005/8/layout/radial6"/>
    <dgm:cxn modelId="{7CD84B18-D9F9-4AE9-A00B-EF47A7E44C0D}" type="presParOf" srcId="{40A93365-B215-4AEA-9A9E-13CEA3272474}" destId="{5994961D-0852-453C-B1F6-61A77CE6C2B1}" srcOrd="7" destOrd="0" presId="urn:microsoft.com/office/officeart/2005/8/layout/radial6"/>
    <dgm:cxn modelId="{0DB7A01B-8263-41C0-AF02-41664DD8688A}" type="presParOf" srcId="{40A93365-B215-4AEA-9A9E-13CEA3272474}" destId="{6149E301-7B3B-477B-BF82-8872851C0F46}" srcOrd="8" destOrd="0" presId="urn:microsoft.com/office/officeart/2005/8/layout/radial6"/>
    <dgm:cxn modelId="{70D81F89-3E48-4674-AAAF-C708E65AC841}" type="presParOf" srcId="{40A93365-B215-4AEA-9A9E-13CEA3272474}" destId="{3EF98373-7C3B-41EF-B4AE-00E005648930}" srcOrd="9" destOrd="0" presId="urn:microsoft.com/office/officeart/2005/8/layout/radial6"/>
    <dgm:cxn modelId="{8FC40708-EE46-4FA8-9B17-1520932F8E9F}" type="presParOf" srcId="{40A93365-B215-4AEA-9A9E-13CEA3272474}" destId="{9E2726AE-CF06-40AA-B50A-DF55344AE2AC}" srcOrd="10" destOrd="0" presId="urn:microsoft.com/office/officeart/2005/8/layout/radial6"/>
    <dgm:cxn modelId="{1DCD0382-752D-457F-8A5E-A0AA7E8B8AD2}" type="presParOf" srcId="{40A93365-B215-4AEA-9A9E-13CEA3272474}" destId="{91DB5B86-6FDB-48CF-AC04-86E9F0B0D86D}" srcOrd="11" destOrd="0" presId="urn:microsoft.com/office/officeart/2005/8/layout/radial6"/>
    <dgm:cxn modelId="{6558CB3D-0E29-449B-B44B-6D4143F6221F}" type="presParOf" srcId="{40A93365-B215-4AEA-9A9E-13CEA3272474}" destId="{1FE51B7D-E4A4-4B02-82EB-B63BA08D0D1A}" srcOrd="12" destOrd="0" presId="urn:microsoft.com/office/officeart/2005/8/layout/radial6"/>
    <dgm:cxn modelId="{3D83AF1D-9EB2-4E07-85DF-9A71155F25D7}" type="presParOf" srcId="{40A93365-B215-4AEA-9A9E-13CEA3272474}" destId="{B9DB64F8-54DE-4608-A2F8-76434A806700}" srcOrd="13" destOrd="0" presId="urn:microsoft.com/office/officeart/2005/8/layout/radial6"/>
    <dgm:cxn modelId="{FA9CC6C1-2BF8-4F32-9201-BD8A4E74D70B}" type="presParOf" srcId="{40A93365-B215-4AEA-9A9E-13CEA3272474}" destId="{33380A65-178E-4F3B-88A1-F112C265BC9A}" srcOrd="14" destOrd="0" presId="urn:microsoft.com/office/officeart/2005/8/layout/radial6"/>
    <dgm:cxn modelId="{2D6052B2-19F6-492F-B541-423EA52616EC}" type="presParOf" srcId="{40A93365-B215-4AEA-9A9E-13CEA3272474}" destId="{DB6AA52D-8A58-41D5-B9D7-DE816423EC6C}" srcOrd="15" destOrd="0" presId="urn:microsoft.com/office/officeart/2005/8/layout/radial6"/>
    <dgm:cxn modelId="{18D7D209-EC83-4417-B0C0-66532E78BADC}" type="presParOf" srcId="{40A93365-B215-4AEA-9A9E-13CEA3272474}" destId="{200BFF38-0FF8-4A84-A867-CD7F1674A327}" srcOrd="16" destOrd="0" presId="urn:microsoft.com/office/officeart/2005/8/layout/radial6"/>
    <dgm:cxn modelId="{97C5A162-FE60-4CB0-B2C6-1DF783B7C437}" type="presParOf" srcId="{40A93365-B215-4AEA-9A9E-13CEA3272474}" destId="{449AB47C-F3CD-4EFE-9D43-814C29416875}" srcOrd="17" destOrd="0" presId="urn:microsoft.com/office/officeart/2005/8/layout/radial6"/>
    <dgm:cxn modelId="{B67F6C3F-3715-4A89-A697-CA14B4728C4F}" type="presParOf" srcId="{40A93365-B215-4AEA-9A9E-13CEA3272474}" destId="{33BB6EDD-F99F-4F74-BAD2-349DE4D66404}" srcOrd="18" destOrd="0" presId="urn:microsoft.com/office/officeart/2005/8/layout/radial6"/>
    <dgm:cxn modelId="{6970AB96-22CF-47D6-8CE6-CA2DBB6936C5}" type="presParOf" srcId="{40A93365-B215-4AEA-9A9E-13CEA3272474}" destId="{83D820C0-34F7-4C71-82FB-B792E6F8E408}" srcOrd="19" destOrd="0" presId="urn:microsoft.com/office/officeart/2005/8/layout/radial6"/>
    <dgm:cxn modelId="{6922E8E5-552C-41B2-BA7D-DD239CDA1B87}" type="presParOf" srcId="{40A93365-B215-4AEA-9A9E-13CEA3272474}" destId="{CD4B633A-4177-4BA7-9094-6FD66776CC6F}" srcOrd="20" destOrd="0" presId="urn:microsoft.com/office/officeart/2005/8/layout/radial6"/>
    <dgm:cxn modelId="{F6B78FCA-128C-4236-AE31-C082BE3EA961}" type="presParOf" srcId="{40A93365-B215-4AEA-9A9E-13CEA3272474}" destId="{03F69D02-C577-4360-8ADC-45ADC778A9B6}" srcOrd="21" destOrd="0" presId="urn:microsoft.com/office/officeart/2005/8/layout/radial6"/>
    <dgm:cxn modelId="{E9D62FDE-1403-4BC3-BE5E-1A3567DEB099}" type="presParOf" srcId="{40A93365-B215-4AEA-9A9E-13CEA3272474}" destId="{BEF187B9-D97B-494C-B1B3-47F8BE409D84}" srcOrd="22" destOrd="0" presId="urn:microsoft.com/office/officeart/2005/8/layout/radial6"/>
    <dgm:cxn modelId="{AC42CBEE-07A2-4C2A-8A9B-94613F55863A}" type="presParOf" srcId="{40A93365-B215-4AEA-9A9E-13CEA3272474}" destId="{E16A14A1-8B8A-458F-A8D6-739451475BC7}" srcOrd="23" destOrd="0" presId="urn:microsoft.com/office/officeart/2005/8/layout/radial6"/>
    <dgm:cxn modelId="{B28AA613-CB01-46D3-A894-ACF31320D925}" type="presParOf" srcId="{40A93365-B215-4AEA-9A9E-13CEA3272474}" destId="{E979027B-964B-40C9-91CB-D640CD1AF262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CD8A57-1641-4064-89DE-8828610CAE3F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38E9114F-99BC-4A54-B906-795A344DB883}">
      <dgm:prSet phldrT="[Testo]" custT="1"/>
      <dgm:spPr>
        <a:solidFill>
          <a:srgbClr val="F4B000"/>
        </a:solidFill>
        <a:ln>
          <a:noFill/>
        </a:ln>
      </dgm:spPr>
      <dgm:t>
        <a:bodyPr/>
        <a:lstStyle/>
        <a:p>
          <a:pPr marL="0">
            <a:lnSpc>
              <a:spcPct val="100000"/>
            </a:lnSpc>
            <a:spcAft>
              <a:spcPts val="0"/>
            </a:spcAft>
            <a:buNone/>
          </a:pPr>
          <a:r>
            <a:rPr lang="it-IT" sz="1800" b="1" dirty="0">
              <a:solidFill>
                <a:schemeClr val="tx1"/>
              </a:solidFill>
            </a:rPr>
            <a:t>OBIETTIVI «WIN-WIN»</a:t>
          </a:r>
        </a:p>
      </dgm:t>
    </dgm:pt>
    <dgm:pt modelId="{AA342EA7-5228-4C66-AE07-B408189B13C2}" type="parTrans" cxnId="{DC579685-F82B-42E7-80E5-2581F1B2782D}">
      <dgm:prSet/>
      <dgm:spPr/>
      <dgm:t>
        <a:bodyPr/>
        <a:lstStyle/>
        <a:p>
          <a:endParaRPr lang="it-IT"/>
        </a:p>
      </dgm:t>
    </dgm:pt>
    <dgm:pt modelId="{A8125A45-F3D6-4D8E-84FE-6CEE52DC8454}" type="sibTrans" cxnId="{DC579685-F82B-42E7-80E5-2581F1B2782D}">
      <dgm:prSet/>
      <dgm:spPr/>
      <dgm:t>
        <a:bodyPr/>
        <a:lstStyle/>
        <a:p>
          <a:endParaRPr lang="it-IT"/>
        </a:p>
      </dgm:t>
    </dgm:pt>
    <dgm:pt modelId="{49D0A004-C156-4911-A0AE-AF09E9D7C74D}">
      <dgm:prSet phldrT="[Testo]" custT="1"/>
      <dgm:spPr>
        <a:solidFill>
          <a:srgbClr val="0F9D0B"/>
        </a:solidFill>
      </dgm:spPr>
      <dgm:t>
        <a:bodyPr/>
        <a:lstStyle/>
        <a:p>
          <a:pPr marL="0" lvl="0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b="1" dirty="0">
              <a:solidFill>
                <a:schemeClr val="tx1"/>
              </a:solidFill>
            </a:rPr>
            <a:t>METODO DI LAVORO</a:t>
          </a:r>
        </a:p>
        <a:p>
          <a:pPr marL="0" lvl="0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dirty="0">
              <a:solidFill>
                <a:schemeClr val="tx1"/>
              </a:solidFill>
            </a:rPr>
            <a:t>1. Rilevamento delle </a:t>
          </a:r>
          <a:r>
            <a:rPr lang="it-IT" sz="1800" dirty="0" err="1">
              <a:solidFill>
                <a:schemeClr val="tx1"/>
              </a:solidFill>
            </a:rPr>
            <a:t>inconferenze</a:t>
          </a:r>
          <a:r>
            <a:rPr lang="it-IT" sz="1800" dirty="0">
              <a:solidFill>
                <a:schemeClr val="tx1"/>
              </a:solidFill>
            </a:rPr>
            <a:t> della Policy di Google rispetto al GDPR</a:t>
          </a:r>
        </a:p>
        <a:p>
          <a:pPr marL="0" lvl="0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dirty="0">
              <a:solidFill>
                <a:schemeClr val="tx1"/>
              </a:solidFill>
            </a:rPr>
            <a:t>2. Individuazione dei KEY POINTS e Organizzazione del contenuto secondo l’art. 13 GDPR  </a:t>
          </a:r>
        </a:p>
        <a:p>
          <a:pPr marL="0" lvl="0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dirty="0">
              <a:solidFill>
                <a:schemeClr val="tx1"/>
              </a:solidFill>
            </a:rPr>
            <a:t>3. Analisi del contesto d’uso </a:t>
          </a:r>
        </a:p>
        <a:p>
          <a:pPr marL="0" lvl="0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dirty="0">
              <a:solidFill>
                <a:schemeClr val="tx1"/>
              </a:solidFill>
            </a:rPr>
            <a:t>4. Studio dell’usabilità secondo il modello di D. Norman (esecuzione/valutazione; distanza referenziale, semantica e inter-referenziale)</a:t>
          </a:r>
        </a:p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dirty="0"/>
        </a:p>
      </dgm:t>
    </dgm:pt>
    <dgm:pt modelId="{BC6F1BD8-2273-4DFE-A1CE-4E5A9D396B56}" type="parTrans" cxnId="{62445063-D534-406C-8C18-435C0FF14841}">
      <dgm:prSet/>
      <dgm:spPr/>
      <dgm:t>
        <a:bodyPr/>
        <a:lstStyle/>
        <a:p>
          <a:endParaRPr lang="it-IT"/>
        </a:p>
      </dgm:t>
    </dgm:pt>
    <dgm:pt modelId="{F18A5D29-9FB8-4F64-BC15-7AC542FE546A}" type="sibTrans" cxnId="{62445063-D534-406C-8C18-435C0FF14841}">
      <dgm:prSet/>
      <dgm:spPr/>
      <dgm:t>
        <a:bodyPr/>
        <a:lstStyle/>
        <a:p>
          <a:endParaRPr lang="it-IT"/>
        </a:p>
      </dgm:t>
    </dgm:pt>
    <dgm:pt modelId="{7E56AAE3-0341-4651-A8B4-5AF187D6219D}">
      <dgm:prSet phldrT="[Testo]" custT="1"/>
      <dgm:spPr>
        <a:solidFill>
          <a:srgbClr val="4285F4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it-IT" sz="1100" dirty="0"/>
            <a:t>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it-IT" sz="1800" b="1" dirty="0">
              <a:solidFill>
                <a:schemeClr val="tx1"/>
              </a:solidFill>
            </a:rPr>
            <a:t>OUTPUT: Informativa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it-IT" sz="1800" dirty="0">
              <a:solidFill>
                <a:schemeClr val="tx1"/>
              </a:solidFill>
            </a:rPr>
            <a:t>1. diminuzione del numero dei caratteri (da 29448 a 14525)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it-IT" sz="1800" dirty="0">
              <a:solidFill>
                <a:schemeClr val="tx1"/>
              </a:solidFill>
            </a:rPr>
            <a:t>2. Layout (primo livello): </a:t>
          </a:r>
          <a:r>
            <a:rPr lang="it-IT" sz="1800" dirty="0" err="1">
              <a:solidFill>
                <a:schemeClr val="tx1"/>
              </a:solidFill>
            </a:rPr>
            <a:t>trovabilità</a:t>
          </a:r>
          <a:r>
            <a:rPr lang="it-IT" sz="1800" dirty="0">
              <a:solidFill>
                <a:schemeClr val="tx1"/>
              </a:solidFill>
            </a:rPr>
            <a:t>, riorganizzazione e segmentazione dei contenuti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it-IT" sz="1800" dirty="0">
              <a:solidFill>
                <a:schemeClr val="tx1"/>
              </a:solidFill>
            </a:rPr>
            <a:t>3. Layout (secondo livello): enfatizzazione dei contenuti di uno specifico trattamento</a:t>
          </a:r>
        </a:p>
        <a:p>
          <a:pPr>
            <a:lnSpc>
              <a:spcPct val="90000"/>
            </a:lnSpc>
            <a:spcAft>
              <a:spcPct val="35000"/>
            </a:spcAft>
          </a:pPr>
          <a:endParaRPr lang="it-IT" sz="1800" dirty="0"/>
        </a:p>
      </dgm:t>
    </dgm:pt>
    <dgm:pt modelId="{D2ABA979-F218-46CA-A5FA-4C2410308EEE}" type="parTrans" cxnId="{92F9C825-0598-4770-B44E-D784826B0059}">
      <dgm:prSet/>
      <dgm:spPr/>
      <dgm:t>
        <a:bodyPr/>
        <a:lstStyle/>
        <a:p>
          <a:endParaRPr lang="it-IT"/>
        </a:p>
      </dgm:t>
    </dgm:pt>
    <dgm:pt modelId="{4E3A502D-A54E-4917-B8FE-66CD106C3270}" type="sibTrans" cxnId="{92F9C825-0598-4770-B44E-D784826B0059}">
      <dgm:prSet/>
      <dgm:spPr/>
      <dgm:t>
        <a:bodyPr/>
        <a:lstStyle/>
        <a:p>
          <a:endParaRPr lang="it-IT"/>
        </a:p>
      </dgm:t>
    </dgm:pt>
    <dgm:pt modelId="{C1C53EDB-3999-463A-AA09-A73F0A6E8C82}">
      <dgm:prSet phldrT="[Testo]"/>
      <dgm:spPr>
        <a:solidFill>
          <a:srgbClr val="4285F4"/>
        </a:solidFill>
      </dgm:spPr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r>
            <a:rPr lang="it-IT" sz="900" dirty="0"/>
            <a:t>a</a:t>
          </a:r>
        </a:p>
      </dgm:t>
    </dgm:pt>
    <dgm:pt modelId="{35491488-D027-467A-9631-9ED23D6F8EE6}" type="sibTrans" cxnId="{EFE0B01A-915A-46D7-8224-2D94D6BA6D6A}">
      <dgm:prSet/>
      <dgm:spPr/>
      <dgm:t>
        <a:bodyPr/>
        <a:lstStyle/>
        <a:p>
          <a:endParaRPr lang="it-IT"/>
        </a:p>
      </dgm:t>
    </dgm:pt>
    <dgm:pt modelId="{F5A57DA4-64AD-41CB-9DC7-14464718701D}" type="parTrans" cxnId="{EFE0B01A-915A-46D7-8224-2D94D6BA6D6A}">
      <dgm:prSet/>
      <dgm:spPr/>
      <dgm:t>
        <a:bodyPr/>
        <a:lstStyle/>
        <a:p>
          <a:endParaRPr lang="it-IT"/>
        </a:p>
      </dgm:t>
    </dgm:pt>
    <dgm:pt modelId="{7A7C2DEC-5371-49EA-97AF-F1C37B7AE9EF}">
      <dgm:prSet phldrT="[Testo]" phldr="1"/>
      <dgm:spPr>
        <a:solidFill>
          <a:srgbClr val="4285F4"/>
        </a:solidFill>
      </dgm:spPr>
      <dgm:t>
        <a:bodyPr/>
        <a:lstStyle/>
        <a:p>
          <a:pPr>
            <a:lnSpc>
              <a:spcPct val="90000"/>
            </a:lnSpc>
            <a:spcAft>
              <a:spcPct val="15000"/>
            </a:spcAft>
          </a:pPr>
          <a:endParaRPr lang="it-IT" sz="900"/>
        </a:p>
      </dgm:t>
    </dgm:pt>
    <dgm:pt modelId="{1605460A-E21C-430F-8FF5-67D21A8E5352}" type="sibTrans" cxnId="{27E29F72-9140-41DA-95B7-A756371F1D52}">
      <dgm:prSet/>
      <dgm:spPr/>
      <dgm:t>
        <a:bodyPr/>
        <a:lstStyle/>
        <a:p>
          <a:endParaRPr lang="it-IT"/>
        </a:p>
      </dgm:t>
    </dgm:pt>
    <dgm:pt modelId="{F717BCD7-8C8F-4B43-80C1-E4986B0A8638}" type="parTrans" cxnId="{27E29F72-9140-41DA-95B7-A756371F1D52}">
      <dgm:prSet/>
      <dgm:spPr/>
      <dgm:t>
        <a:bodyPr/>
        <a:lstStyle/>
        <a:p>
          <a:endParaRPr lang="it-IT"/>
        </a:p>
      </dgm:t>
    </dgm:pt>
    <dgm:pt modelId="{5CE95025-52CC-44CF-B6C9-2CD5F2200B13}">
      <dgm:prSet phldrT="[Testo]" custT="1"/>
      <dgm:spPr>
        <a:solidFill>
          <a:srgbClr val="F4B000"/>
        </a:solidFill>
        <a:ln>
          <a:noFill/>
        </a:ln>
      </dgm:spPr>
      <dgm:t>
        <a:bodyPr/>
        <a:lstStyle/>
        <a:p>
          <a:pPr marL="0">
            <a:lnSpc>
              <a:spcPct val="100000"/>
            </a:lnSpc>
            <a:spcAft>
              <a:spcPts val="0"/>
            </a:spcAft>
            <a:buFont typeface="Wingdings" panose="05000000000000000000" pitchFamily="2" charset="2"/>
            <a:buNone/>
          </a:pPr>
          <a:r>
            <a:rPr lang="it-IT" sz="1800" dirty="0">
              <a:solidFill>
                <a:schemeClr val="tx1"/>
              </a:solidFill>
            </a:rPr>
            <a:t>2. Trasparenza dell’organizzazione rispetto ai contenuti</a:t>
          </a:r>
        </a:p>
      </dgm:t>
    </dgm:pt>
    <dgm:pt modelId="{3178F6AE-DCC4-4C3B-BBBA-366EC9267FDC}" type="parTrans" cxnId="{BB52715A-B0B6-4286-8907-D93E996C6270}">
      <dgm:prSet/>
      <dgm:spPr/>
      <dgm:t>
        <a:bodyPr/>
        <a:lstStyle/>
        <a:p>
          <a:endParaRPr lang="it-IT"/>
        </a:p>
      </dgm:t>
    </dgm:pt>
    <dgm:pt modelId="{A155AB54-AF1F-451F-B751-832EF463003B}" type="sibTrans" cxnId="{BB52715A-B0B6-4286-8907-D93E996C6270}">
      <dgm:prSet/>
      <dgm:spPr/>
      <dgm:t>
        <a:bodyPr/>
        <a:lstStyle/>
        <a:p>
          <a:endParaRPr lang="it-IT"/>
        </a:p>
      </dgm:t>
    </dgm:pt>
    <dgm:pt modelId="{BBE4D890-3AE8-4092-BA9E-9A18EACF1990}">
      <dgm:prSet custT="1"/>
      <dgm:spPr>
        <a:solidFill>
          <a:srgbClr val="F4B000"/>
        </a:solidFill>
        <a:ln>
          <a:noFill/>
        </a:ln>
      </dgm:spPr>
      <dgm:t>
        <a:bodyPr/>
        <a:lstStyle/>
        <a:p>
          <a:pPr marL="0">
            <a:lnSpc>
              <a:spcPct val="100000"/>
            </a:lnSpc>
            <a:spcAft>
              <a:spcPts val="0"/>
            </a:spcAft>
            <a:buFont typeface="Wingdings" panose="05000000000000000000" pitchFamily="2" charset="2"/>
            <a:buNone/>
          </a:pPr>
          <a:r>
            <a:rPr lang="it-IT" sz="1800" dirty="0">
              <a:solidFill>
                <a:schemeClr val="tx1"/>
              </a:solidFill>
            </a:rPr>
            <a:t>3. Riqualificazione dello «stile» della relazione con l’utente (immagine aziendale e «soft power»)</a:t>
          </a:r>
        </a:p>
      </dgm:t>
    </dgm:pt>
    <dgm:pt modelId="{F18DBF46-EB4F-4044-9270-F5C5D6B4EDB3}" type="parTrans" cxnId="{C617023C-8048-4B62-9E6A-3EAB60A3270B}">
      <dgm:prSet/>
      <dgm:spPr/>
      <dgm:t>
        <a:bodyPr/>
        <a:lstStyle/>
        <a:p>
          <a:endParaRPr lang="it-IT"/>
        </a:p>
      </dgm:t>
    </dgm:pt>
    <dgm:pt modelId="{0F23C2EC-6918-4351-B640-CAB61F3C9A52}" type="sibTrans" cxnId="{C617023C-8048-4B62-9E6A-3EAB60A3270B}">
      <dgm:prSet/>
      <dgm:spPr/>
      <dgm:t>
        <a:bodyPr/>
        <a:lstStyle/>
        <a:p>
          <a:endParaRPr lang="it-IT"/>
        </a:p>
      </dgm:t>
    </dgm:pt>
    <dgm:pt modelId="{A6ED1015-0E45-4A20-ABD3-99CC649319A5}">
      <dgm:prSet custT="1"/>
      <dgm:spPr>
        <a:solidFill>
          <a:srgbClr val="F4B000"/>
        </a:solidFill>
        <a:ln>
          <a:noFill/>
        </a:ln>
      </dgm:spPr>
      <dgm:t>
        <a:bodyPr/>
        <a:lstStyle/>
        <a:p>
          <a:pPr marL="171450">
            <a:lnSpc>
              <a:spcPct val="100000"/>
            </a:lnSpc>
            <a:spcAft>
              <a:spcPts val="0"/>
            </a:spcAft>
          </a:pPr>
          <a:endParaRPr lang="it-IT" sz="1800" dirty="0">
            <a:solidFill>
              <a:schemeClr val="tx1"/>
            </a:solidFill>
          </a:endParaRPr>
        </a:p>
      </dgm:t>
    </dgm:pt>
    <dgm:pt modelId="{4D4EA0D7-B180-4E3A-A0D3-ADE98F02FCCF}" type="parTrans" cxnId="{651C8DD7-DD68-49B6-B29F-83FAC68A22CC}">
      <dgm:prSet/>
      <dgm:spPr/>
      <dgm:t>
        <a:bodyPr/>
        <a:lstStyle/>
        <a:p>
          <a:endParaRPr lang="it-IT"/>
        </a:p>
      </dgm:t>
    </dgm:pt>
    <dgm:pt modelId="{B83A2EA1-7CEF-4081-8884-18E34E73BC89}" type="sibTrans" cxnId="{651C8DD7-DD68-49B6-B29F-83FAC68A22CC}">
      <dgm:prSet/>
      <dgm:spPr/>
      <dgm:t>
        <a:bodyPr/>
        <a:lstStyle/>
        <a:p>
          <a:endParaRPr lang="it-IT"/>
        </a:p>
      </dgm:t>
    </dgm:pt>
    <dgm:pt modelId="{1E95D791-C78F-4F0B-AD4B-4E92FF67B6D6}">
      <dgm:prSet custT="1"/>
      <dgm:spPr>
        <a:solidFill>
          <a:srgbClr val="F4B000"/>
        </a:solidFill>
        <a:ln>
          <a:noFill/>
        </a:ln>
      </dgm:spPr>
      <dgm:t>
        <a:bodyPr/>
        <a:lstStyle/>
        <a:p>
          <a:pPr marL="0">
            <a:lnSpc>
              <a:spcPct val="100000"/>
            </a:lnSpc>
            <a:spcAft>
              <a:spcPts val="0"/>
            </a:spcAft>
            <a:buFont typeface="Wingdings" panose="05000000000000000000" pitchFamily="2" charset="2"/>
            <a:buNone/>
          </a:pPr>
          <a:r>
            <a:rPr lang="it-IT" sz="1800" dirty="0">
              <a:solidFill>
                <a:schemeClr val="tx1"/>
              </a:solidFill>
            </a:rPr>
            <a:t>4. Enfasi della consapevolezza su specifici trattamenti </a:t>
          </a:r>
        </a:p>
      </dgm:t>
    </dgm:pt>
    <dgm:pt modelId="{E1DC917D-63A7-4CFB-8BC3-0D10DAB77C2B}" type="parTrans" cxnId="{954E05D7-7244-459A-BEE8-C97599A687DB}">
      <dgm:prSet/>
      <dgm:spPr/>
      <dgm:t>
        <a:bodyPr/>
        <a:lstStyle/>
        <a:p>
          <a:endParaRPr lang="it-IT"/>
        </a:p>
      </dgm:t>
    </dgm:pt>
    <dgm:pt modelId="{A51F0F17-135F-4C8A-9F05-17A8F2F97B0F}" type="sibTrans" cxnId="{954E05D7-7244-459A-BEE8-C97599A687DB}">
      <dgm:prSet/>
      <dgm:spPr/>
      <dgm:t>
        <a:bodyPr/>
        <a:lstStyle/>
        <a:p>
          <a:endParaRPr lang="it-IT"/>
        </a:p>
      </dgm:t>
    </dgm:pt>
    <dgm:pt modelId="{5FA0A3D9-271F-408E-A21E-239704DFE732}">
      <dgm:prSet phldrT="[Testo]" custT="1"/>
      <dgm:spPr>
        <a:solidFill>
          <a:srgbClr val="F4B000"/>
        </a:solidFill>
        <a:ln>
          <a:noFill/>
        </a:ln>
      </dgm:spPr>
      <dgm:t>
        <a:bodyPr/>
        <a:lstStyle/>
        <a:p>
          <a:pPr marL="0">
            <a:lnSpc>
              <a:spcPct val="100000"/>
            </a:lnSpc>
            <a:spcAft>
              <a:spcPts val="0"/>
            </a:spcAft>
            <a:buFont typeface="Wingdings" panose="05000000000000000000" pitchFamily="2" charset="2"/>
            <a:buNone/>
          </a:pPr>
          <a:r>
            <a:rPr lang="it-IT" sz="1800" dirty="0">
              <a:solidFill>
                <a:schemeClr val="tx1"/>
              </a:solidFill>
            </a:rPr>
            <a:t>1. La volontà dell’utente al centro dell’informativa</a:t>
          </a:r>
        </a:p>
      </dgm:t>
    </dgm:pt>
    <dgm:pt modelId="{4321DCF1-B612-4D95-B7DF-A0319251B544}" type="sibTrans" cxnId="{E4984BFE-0240-478C-ADBE-F06AA79AC9CC}">
      <dgm:prSet/>
      <dgm:spPr/>
      <dgm:t>
        <a:bodyPr/>
        <a:lstStyle/>
        <a:p>
          <a:endParaRPr lang="it-IT"/>
        </a:p>
      </dgm:t>
    </dgm:pt>
    <dgm:pt modelId="{E3C18A8B-E34F-4A13-B638-C030655D6E82}" type="parTrans" cxnId="{E4984BFE-0240-478C-ADBE-F06AA79AC9CC}">
      <dgm:prSet/>
      <dgm:spPr/>
      <dgm:t>
        <a:bodyPr/>
        <a:lstStyle/>
        <a:p>
          <a:endParaRPr lang="it-IT"/>
        </a:p>
      </dgm:t>
    </dgm:pt>
    <dgm:pt modelId="{A9401FBD-E0B8-4564-AA77-670F6801A81C}" type="pres">
      <dgm:prSet presAssocID="{5CCD8A57-1641-4064-89DE-8828610CAE3F}" presName="linear" presStyleCnt="0">
        <dgm:presLayoutVars>
          <dgm:dir/>
          <dgm:resizeHandles val="exact"/>
        </dgm:presLayoutVars>
      </dgm:prSet>
      <dgm:spPr/>
    </dgm:pt>
    <dgm:pt modelId="{48876EC1-893D-419D-AC0F-198417EE8A89}" type="pres">
      <dgm:prSet presAssocID="{38E9114F-99BC-4A54-B906-795A344DB883}" presName="comp" presStyleCnt="0"/>
      <dgm:spPr/>
    </dgm:pt>
    <dgm:pt modelId="{7CAB18A1-3E84-4FE4-864C-3E86E37A0610}" type="pres">
      <dgm:prSet presAssocID="{38E9114F-99BC-4A54-B906-795A344DB883}" presName="box" presStyleLbl="node1" presStyleIdx="0" presStyleCnt="3" custScaleY="120096" custLinFactNeighborY="1405"/>
      <dgm:spPr/>
    </dgm:pt>
    <dgm:pt modelId="{5F42CC8C-C2CE-4F4E-8EFD-2F79759B8D33}" type="pres">
      <dgm:prSet presAssocID="{38E9114F-99BC-4A54-B906-795A344DB883}" presName="img" presStyleLbl="fgImgPlace1" presStyleIdx="0" presStyleCnt="3" custFlipVert="1" custFlipHor="1" custScaleX="4222" custScaleY="11303" custLinFactNeighborX="561" custLinFactNeighborY="5821"/>
      <dgm:spPr>
        <a:solidFill>
          <a:srgbClr val="F4A000"/>
        </a:solidFill>
        <a:ln>
          <a:noFill/>
        </a:ln>
      </dgm:spPr>
    </dgm:pt>
    <dgm:pt modelId="{E52C11AE-8238-4EB1-B0FA-292F3719EEBE}" type="pres">
      <dgm:prSet presAssocID="{38E9114F-99BC-4A54-B906-795A344DB883}" presName="text" presStyleLbl="node1" presStyleIdx="0" presStyleCnt="3">
        <dgm:presLayoutVars>
          <dgm:bulletEnabled val="1"/>
        </dgm:presLayoutVars>
      </dgm:prSet>
      <dgm:spPr/>
    </dgm:pt>
    <dgm:pt modelId="{443B4B7B-4032-4933-B636-B24095534FF5}" type="pres">
      <dgm:prSet presAssocID="{A8125A45-F3D6-4D8E-84FE-6CEE52DC8454}" presName="spacer" presStyleCnt="0"/>
      <dgm:spPr/>
    </dgm:pt>
    <dgm:pt modelId="{6FCAE4C5-0A7E-4C89-AA11-606C1C6B4D91}" type="pres">
      <dgm:prSet presAssocID="{49D0A004-C156-4911-A0AE-AF09E9D7C74D}" presName="comp" presStyleCnt="0"/>
      <dgm:spPr/>
    </dgm:pt>
    <dgm:pt modelId="{F2FC04A5-D077-408C-8CF0-1D2F0ED68B90}" type="pres">
      <dgm:prSet presAssocID="{49D0A004-C156-4911-A0AE-AF09E9D7C74D}" presName="box" presStyleLbl="node1" presStyleIdx="1" presStyleCnt="3" custScaleY="152110"/>
      <dgm:spPr/>
    </dgm:pt>
    <dgm:pt modelId="{BE1A54FE-3E58-47EF-8055-2AB164ED4CBD}" type="pres">
      <dgm:prSet presAssocID="{49D0A004-C156-4911-A0AE-AF09E9D7C74D}" presName="img" presStyleLbl="fgImgPlace1" presStyleIdx="1" presStyleCnt="3" custFlipVert="1" custFlipHor="1" custScaleX="4658" custScaleY="5374" custLinFactNeighborX="-10561" custLinFactNeighborY="11475"/>
      <dgm:spPr>
        <a:solidFill>
          <a:srgbClr val="00B050"/>
        </a:solidFill>
        <a:ln>
          <a:noFill/>
        </a:ln>
      </dgm:spPr>
    </dgm:pt>
    <dgm:pt modelId="{C30EFD85-63C7-4374-8DBA-B1FB466B4058}" type="pres">
      <dgm:prSet presAssocID="{49D0A004-C156-4911-A0AE-AF09E9D7C74D}" presName="text" presStyleLbl="node1" presStyleIdx="1" presStyleCnt="3">
        <dgm:presLayoutVars>
          <dgm:bulletEnabled val="1"/>
        </dgm:presLayoutVars>
      </dgm:prSet>
      <dgm:spPr/>
    </dgm:pt>
    <dgm:pt modelId="{DC805C7E-2892-484F-8D45-FA6F3C6CE00B}" type="pres">
      <dgm:prSet presAssocID="{F18A5D29-9FB8-4F64-BC15-7AC542FE546A}" presName="spacer" presStyleCnt="0"/>
      <dgm:spPr/>
    </dgm:pt>
    <dgm:pt modelId="{095D8660-7585-4719-A9E9-B57D45E137EB}" type="pres">
      <dgm:prSet presAssocID="{7E56AAE3-0341-4651-A8B4-5AF187D6219D}" presName="comp" presStyleCnt="0"/>
      <dgm:spPr/>
    </dgm:pt>
    <dgm:pt modelId="{75DE5A9E-00C6-46C9-918C-AF78AB8F2511}" type="pres">
      <dgm:prSet presAssocID="{7E56AAE3-0341-4651-A8B4-5AF187D6219D}" presName="box" presStyleLbl="node1" presStyleIdx="2" presStyleCnt="3" custScaleX="99633" custScaleY="107329" custLinFactNeighborX="-745" custLinFactNeighborY="2488"/>
      <dgm:spPr/>
    </dgm:pt>
    <dgm:pt modelId="{5D60B188-B8A0-4B34-9FB1-452A4E4DADA9}" type="pres">
      <dgm:prSet presAssocID="{7E56AAE3-0341-4651-A8B4-5AF187D6219D}" presName="img" presStyleLbl="fgImgPlace1" presStyleIdx="2" presStyleCnt="3" custScaleX="6344" custScaleY="2707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5C0ADC2F-E658-4990-9C8A-3F2499357A70}" type="pres">
      <dgm:prSet presAssocID="{7E56AAE3-0341-4651-A8B4-5AF187D6219D}" presName="text" presStyleLbl="node1" presStyleIdx="2" presStyleCnt="3">
        <dgm:presLayoutVars>
          <dgm:bulletEnabled val="1"/>
        </dgm:presLayoutVars>
      </dgm:prSet>
      <dgm:spPr/>
    </dgm:pt>
  </dgm:ptLst>
  <dgm:cxnLst>
    <dgm:cxn modelId="{31435F0D-F7C2-450C-A6D8-C23A20F419D2}" type="presOf" srcId="{BBE4D890-3AE8-4092-BA9E-9A18EACF1990}" destId="{7CAB18A1-3E84-4FE4-864C-3E86E37A0610}" srcOrd="0" destOrd="3" presId="urn:microsoft.com/office/officeart/2005/8/layout/vList4"/>
    <dgm:cxn modelId="{1B278C14-E98C-4DDB-AA50-5EBAE94E255A}" type="presOf" srcId="{49D0A004-C156-4911-A0AE-AF09E9D7C74D}" destId="{C30EFD85-63C7-4374-8DBA-B1FB466B4058}" srcOrd="1" destOrd="0" presId="urn:microsoft.com/office/officeart/2005/8/layout/vList4"/>
    <dgm:cxn modelId="{CCC63A17-BC31-4B42-B43C-BE58DBCBE01A}" type="presOf" srcId="{1E95D791-C78F-4F0B-AD4B-4E92FF67B6D6}" destId="{E52C11AE-8238-4EB1-B0FA-292F3719EEBE}" srcOrd="1" destOrd="4" presId="urn:microsoft.com/office/officeart/2005/8/layout/vList4"/>
    <dgm:cxn modelId="{EFE0B01A-915A-46D7-8224-2D94D6BA6D6A}" srcId="{7E56AAE3-0341-4651-A8B4-5AF187D6219D}" destId="{C1C53EDB-3999-463A-AA09-A73F0A6E8C82}" srcOrd="1" destOrd="0" parTransId="{F5A57DA4-64AD-41CB-9DC7-14464718701D}" sibTransId="{35491488-D027-467A-9631-9ED23D6F8EE6}"/>
    <dgm:cxn modelId="{AFD0CD1B-72CE-44F2-B80E-F7E88B1A69C1}" type="presOf" srcId="{5CE95025-52CC-44CF-B6C9-2CD5F2200B13}" destId="{7CAB18A1-3E84-4FE4-864C-3E86E37A0610}" srcOrd="0" destOrd="2" presId="urn:microsoft.com/office/officeart/2005/8/layout/vList4"/>
    <dgm:cxn modelId="{2AD15D23-4797-42BA-91A0-E2ABAFB0871C}" type="presOf" srcId="{C1C53EDB-3999-463A-AA09-A73F0A6E8C82}" destId="{5C0ADC2F-E658-4990-9C8A-3F2499357A70}" srcOrd="1" destOrd="2" presId="urn:microsoft.com/office/officeart/2005/8/layout/vList4"/>
    <dgm:cxn modelId="{5FF7CC23-43AC-4D6E-864D-620DF899A9AF}" type="presOf" srcId="{38E9114F-99BC-4A54-B906-795A344DB883}" destId="{7CAB18A1-3E84-4FE4-864C-3E86E37A0610}" srcOrd="0" destOrd="0" presId="urn:microsoft.com/office/officeart/2005/8/layout/vList4"/>
    <dgm:cxn modelId="{92F9C825-0598-4770-B44E-D784826B0059}" srcId="{5CCD8A57-1641-4064-89DE-8828610CAE3F}" destId="{7E56AAE3-0341-4651-A8B4-5AF187D6219D}" srcOrd="2" destOrd="0" parTransId="{D2ABA979-F218-46CA-A5FA-4C2410308EEE}" sibTransId="{4E3A502D-A54E-4917-B8FE-66CD106C3270}"/>
    <dgm:cxn modelId="{B004F82E-B41D-4AD5-ACD2-3D5AAA200DFE}" type="presOf" srcId="{C1C53EDB-3999-463A-AA09-A73F0A6E8C82}" destId="{75DE5A9E-00C6-46C9-918C-AF78AB8F2511}" srcOrd="0" destOrd="2" presId="urn:microsoft.com/office/officeart/2005/8/layout/vList4"/>
    <dgm:cxn modelId="{25272B30-E80F-4363-8626-5026151AD179}" type="presOf" srcId="{7E56AAE3-0341-4651-A8B4-5AF187D6219D}" destId="{75DE5A9E-00C6-46C9-918C-AF78AB8F2511}" srcOrd="0" destOrd="0" presId="urn:microsoft.com/office/officeart/2005/8/layout/vList4"/>
    <dgm:cxn modelId="{C49B8430-39D6-4A29-83DC-7B6E7F32A6B5}" type="presOf" srcId="{1E95D791-C78F-4F0B-AD4B-4E92FF67B6D6}" destId="{7CAB18A1-3E84-4FE4-864C-3E86E37A0610}" srcOrd="0" destOrd="4" presId="urn:microsoft.com/office/officeart/2005/8/layout/vList4"/>
    <dgm:cxn modelId="{C617023C-8048-4B62-9E6A-3EAB60A3270B}" srcId="{38E9114F-99BC-4A54-B906-795A344DB883}" destId="{BBE4D890-3AE8-4092-BA9E-9A18EACF1990}" srcOrd="2" destOrd="0" parTransId="{F18DBF46-EB4F-4044-9270-F5C5D6B4EDB3}" sibTransId="{0F23C2EC-6918-4351-B640-CAB61F3C9A52}"/>
    <dgm:cxn modelId="{CF17CD5B-EBCF-4249-A902-D13627D79DA0}" type="presOf" srcId="{7E56AAE3-0341-4651-A8B4-5AF187D6219D}" destId="{5C0ADC2F-E658-4990-9C8A-3F2499357A70}" srcOrd="1" destOrd="0" presId="urn:microsoft.com/office/officeart/2005/8/layout/vList4"/>
    <dgm:cxn modelId="{40E17541-0B3A-4DF2-8072-46DC3C874AE8}" type="presOf" srcId="{5FA0A3D9-271F-408E-A21E-239704DFE732}" destId="{E52C11AE-8238-4EB1-B0FA-292F3719EEBE}" srcOrd="1" destOrd="1" presId="urn:microsoft.com/office/officeart/2005/8/layout/vList4"/>
    <dgm:cxn modelId="{62445063-D534-406C-8C18-435C0FF14841}" srcId="{5CCD8A57-1641-4064-89DE-8828610CAE3F}" destId="{49D0A004-C156-4911-A0AE-AF09E9D7C74D}" srcOrd="1" destOrd="0" parTransId="{BC6F1BD8-2273-4DFE-A1CE-4E5A9D396B56}" sibTransId="{F18A5D29-9FB8-4F64-BC15-7AC542FE546A}"/>
    <dgm:cxn modelId="{8076186F-135C-4840-9755-AED8566FBAC8}" type="presOf" srcId="{5CE95025-52CC-44CF-B6C9-2CD5F2200B13}" destId="{E52C11AE-8238-4EB1-B0FA-292F3719EEBE}" srcOrd="1" destOrd="2" presId="urn:microsoft.com/office/officeart/2005/8/layout/vList4"/>
    <dgm:cxn modelId="{27E29F72-9140-41DA-95B7-A756371F1D52}" srcId="{7E56AAE3-0341-4651-A8B4-5AF187D6219D}" destId="{7A7C2DEC-5371-49EA-97AF-F1C37B7AE9EF}" srcOrd="0" destOrd="0" parTransId="{F717BCD7-8C8F-4B43-80C1-E4986B0A8638}" sibTransId="{1605460A-E21C-430F-8FF5-67D21A8E5352}"/>
    <dgm:cxn modelId="{2128CC52-1A46-4ED0-84FD-B528E13B1A25}" type="presOf" srcId="{38E9114F-99BC-4A54-B906-795A344DB883}" destId="{E52C11AE-8238-4EB1-B0FA-292F3719EEBE}" srcOrd="1" destOrd="0" presId="urn:microsoft.com/office/officeart/2005/8/layout/vList4"/>
    <dgm:cxn modelId="{25DB2E74-1290-4759-A121-B0B775DCF92B}" type="presOf" srcId="{BBE4D890-3AE8-4092-BA9E-9A18EACF1990}" destId="{E52C11AE-8238-4EB1-B0FA-292F3719EEBE}" srcOrd="1" destOrd="3" presId="urn:microsoft.com/office/officeart/2005/8/layout/vList4"/>
    <dgm:cxn modelId="{4871E956-F261-44C1-AD89-A83669E1BC1D}" type="presOf" srcId="{7A7C2DEC-5371-49EA-97AF-F1C37B7AE9EF}" destId="{75DE5A9E-00C6-46C9-918C-AF78AB8F2511}" srcOrd="0" destOrd="1" presId="urn:microsoft.com/office/officeart/2005/8/layout/vList4"/>
    <dgm:cxn modelId="{BB52715A-B0B6-4286-8907-D93E996C6270}" srcId="{38E9114F-99BC-4A54-B906-795A344DB883}" destId="{5CE95025-52CC-44CF-B6C9-2CD5F2200B13}" srcOrd="1" destOrd="0" parTransId="{3178F6AE-DCC4-4C3B-BBBA-366EC9267FDC}" sibTransId="{A155AB54-AF1F-451F-B751-832EF463003B}"/>
    <dgm:cxn modelId="{DC579685-F82B-42E7-80E5-2581F1B2782D}" srcId="{5CCD8A57-1641-4064-89DE-8828610CAE3F}" destId="{38E9114F-99BC-4A54-B906-795A344DB883}" srcOrd="0" destOrd="0" parTransId="{AA342EA7-5228-4C66-AE07-B408189B13C2}" sibTransId="{A8125A45-F3D6-4D8E-84FE-6CEE52DC8454}"/>
    <dgm:cxn modelId="{C875CC8B-D945-4F58-84B3-AAB0596C3D9D}" type="presOf" srcId="{A6ED1015-0E45-4A20-ABD3-99CC649319A5}" destId="{7CAB18A1-3E84-4FE4-864C-3E86E37A0610}" srcOrd="0" destOrd="5" presId="urn:microsoft.com/office/officeart/2005/8/layout/vList4"/>
    <dgm:cxn modelId="{14384CA8-471D-4CEB-A7EB-6B4F095E9CF0}" type="presOf" srcId="{5FA0A3D9-271F-408E-A21E-239704DFE732}" destId="{7CAB18A1-3E84-4FE4-864C-3E86E37A0610}" srcOrd="0" destOrd="1" presId="urn:microsoft.com/office/officeart/2005/8/layout/vList4"/>
    <dgm:cxn modelId="{3D0AA9AA-2901-4CA7-8144-CB31B27D9B3E}" type="presOf" srcId="{49D0A004-C156-4911-A0AE-AF09E9D7C74D}" destId="{F2FC04A5-D077-408C-8CF0-1D2F0ED68B90}" srcOrd="0" destOrd="0" presId="urn:microsoft.com/office/officeart/2005/8/layout/vList4"/>
    <dgm:cxn modelId="{29EA87C9-1FE4-4945-9CB5-21F6B9DD8FCB}" type="presOf" srcId="{7A7C2DEC-5371-49EA-97AF-F1C37B7AE9EF}" destId="{5C0ADC2F-E658-4990-9C8A-3F2499357A70}" srcOrd="1" destOrd="1" presId="urn:microsoft.com/office/officeart/2005/8/layout/vList4"/>
    <dgm:cxn modelId="{954E05D7-7244-459A-BEE8-C97599A687DB}" srcId="{38E9114F-99BC-4A54-B906-795A344DB883}" destId="{1E95D791-C78F-4F0B-AD4B-4E92FF67B6D6}" srcOrd="3" destOrd="0" parTransId="{E1DC917D-63A7-4CFB-8BC3-0D10DAB77C2B}" sibTransId="{A51F0F17-135F-4C8A-9F05-17A8F2F97B0F}"/>
    <dgm:cxn modelId="{651C8DD7-DD68-49B6-B29F-83FAC68A22CC}" srcId="{38E9114F-99BC-4A54-B906-795A344DB883}" destId="{A6ED1015-0E45-4A20-ABD3-99CC649319A5}" srcOrd="4" destOrd="0" parTransId="{4D4EA0D7-B180-4E3A-A0D3-ADE98F02FCCF}" sibTransId="{B83A2EA1-7CEF-4081-8884-18E34E73BC89}"/>
    <dgm:cxn modelId="{3DB8BEEC-8D9A-44CC-B527-74FC88C7C212}" type="presOf" srcId="{5CCD8A57-1641-4064-89DE-8828610CAE3F}" destId="{A9401FBD-E0B8-4564-AA77-670F6801A81C}" srcOrd="0" destOrd="0" presId="urn:microsoft.com/office/officeart/2005/8/layout/vList4"/>
    <dgm:cxn modelId="{5D497EED-6D1C-467A-A9EE-F193F8D94A01}" type="presOf" srcId="{A6ED1015-0E45-4A20-ABD3-99CC649319A5}" destId="{E52C11AE-8238-4EB1-B0FA-292F3719EEBE}" srcOrd="1" destOrd="5" presId="urn:microsoft.com/office/officeart/2005/8/layout/vList4"/>
    <dgm:cxn modelId="{E4984BFE-0240-478C-ADBE-F06AA79AC9CC}" srcId="{38E9114F-99BC-4A54-B906-795A344DB883}" destId="{5FA0A3D9-271F-408E-A21E-239704DFE732}" srcOrd="0" destOrd="0" parTransId="{E3C18A8B-E34F-4A13-B638-C030655D6E82}" sibTransId="{4321DCF1-B612-4D95-B7DF-A0319251B544}"/>
    <dgm:cxn modelId="{31B8CDF1-33E9-4FBE-98FB-557F97724716}" type="presParOf" srcId="{A9401FBD-E0B8-4564-AA77-670F6801A81C}" destId="{48876EC1-893D-419D-AC0F-198417EE8A89}" srcOrd="0" destOrd="0" presId="urn:microsoft.com/office/officeart/2005/8/layout/vList4"/>
    <dgm:cxn modelId="{3493B24A-4F94-49C7-A305-D019BA14ED33}" type="presParOf" srcId="{48876EC1-893D-419D-AC0F-198417EE8A89}" destId="{7CAB18A1-3E84-4FE4-864C-3E86E37A0610}" srcOrd="0" destOrd="0" presId="urn:microsoft.com/office/officeart/2005/8/layout/vList4"/>
    <dgm:cxn modelId="{B5BF7470-EC19-4FB8-8150-C1CB7EC7C0E9}" type="presParOf" srcId="{48876EC1-893D-419D-AC0F-198417EE8A89}" destId="{5F42CC8C-C2CE-4F4E-8EFD-2F79759B8D33}" srcOrd="1" destOrd="0" presId="urn:microsoft.com/office/officeart/2005/8/layout/vList4"/>
    <dgm:cxn modelId="{48B5E756-BB78-4331-B9F6-BE2579C297EE}" type="presParOf" srcId="{48876EC1-893D-419D-AC0F-198417EE8A89}" destId="{E52C11AE-8238-4EB1-B0FA-292F3719EEBE}" srcOrd="2" destOrd="0" presId="urn:microsoft.com/office/officeart/2005/8/layout/vList4"/>
    <dgm:cxn modelId="{52AC4B60-700F-4323-840D-195BB8173C75}" type="presParOf" srcId="{A9401FBD-E0B8-4564-AA77-670F6801A81C}" destId="{443B4B7B-4032-4933-B636-B24095534FF5}" srcOrd="1" destOrd="0" presId="urn:microsoft.com/office/officeart/2005/8/layout/vList4"/>
    <dgm:cxn modelId="{20A988A0-33E4-4E15-A121-87A861957605}" type="presParOf" srcId="{A9401FBD-E0B8-4564-AA77-670F6801A81C}" destId="{6FCAE4C5-0A7E-4C89-AA11-606C1C6B4D91}" srcOrd="2" destOrd="0" presId="urn:microsoft.com/office/officeart/2005/8/layout/vList4"/>
    <dgm:cxn modelId="{AEDC8FA4-6921-4631-AE1B-E9F6AE196654}" type="presParOf" srcId="{6FCAE4C5-0A7E-4C89-AA11-606C1C6B4D91}" destId="{F2FC04A5-D077-408C-8CF0-1D2F0ED68B90}" srcOrd="0" destOrd="0" presId="urn:microsoft.com/office/officeart/2005/8/layout/vList4"/>
    <dgm:cxn modelId="{E01948BC-0AF8-4222-8346-22A47108A0A0}" type="presParOf" srcId="{6FCAE4C5-0A7E-4C89-AA11-606C1C6B4D91}" destId="{BE1A54FE-3E58-47EF-8055-2AB164ED4CBD}" srcOrd="1" destOrd="0" presId="urn:microsoft.com/office/officeart/2005/8/layout/vList4"/>
    <dgm:cxn modelId="{A67A0B30-C2BD-40E9-908C-1AFF51289159}" type="presParOf" srcId="{6FCAE4C5-0A7E-4C89-AA11-606C1C6B4D91}" destId="{C30EFD85-63C7-4374-8DBA-B1FB466B4058}" srcOrd="2" destOrd="0" presId="urn:microsoft.com/office/officeart/2005/8/layout/vList4"/>
    <dgm:cxn modelId="{EE5DF657-9556-4795-9128-500BAAA6CFA5}" type="presParOf" srcId="{A9401FBD-E0B8-4564-AA77-670F6801A81C}" destId="{DC805C7E-2892-484F-8D45-FA6F3C6CE00B}" srcOrd="3" destOrd="0" presId="urn:microsoft.com/office/officeart/2005/8/layout/vList4"/>
    <dgm:cxn modelId="{E0698478-9849-442F-951C-6020904482AB}" type="presParOf" srcId="{A9401FBD-E0B8-4564-AA77-670F6801A81C}" destId="{095D8660-7585-4719-A9E9-B57D45E137EB}" srcOrd="4" destOrd="0" presId="urn:microsoft.com/office/officeart/2005/8/layout/vList4"/>
    <dgm:cxn modelId="{3555D7B8-6B75-418D-BC3A-90C0891C385F}" type="presParOf" srcId="{095D8660-7585-4719-A9E9-B57D45E137EB}" destId="{75DE5A9E-00C6-46C9-918C-AF78AB8F2511}" srcOrd="0" destOrd="0" presId="urn:microsoft.com/office/officeart/2005/8/layout/vList4"/>
    <dgm:cxn modelId="{BB95C686-A7FE-417A-B1EB-CE8C8E041781}" type="presParOf" srcId="{095D8660-7585-4719-A9E9-B57D45E137EB}" destId="{5D60B188-B8A0-4B34-9FB1-452A4E4DADA9}" srcOrd="1" destOrd="0" presId="urn:microsoft.com/office/officeart/2005/8/layout/vList4"/>
    <dgm:cxn modelId="{07FEEE02-7779-41EB-B74A-66D0CE8EE074}" type="presParOf" srcId="{095D8660-7585-4719-A9E9-B57D45E137EB}" destId="{5C0ADC2F-E658-4990-9C8A-3F2499357A7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CD8A57-1641-4064-89DE-8828610CAE3F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E56AAE3-0341-4651-A8B4-5AF187D6219D}">
      <dgm:prSet phldrT="[Testo]" custT="1"/>
      <dgm:spPr>
        <a:solidFill>
          <a:srgbClr val="4285F4"/>
        </a:solidFill>
      </dgm:spPr>
      <dgm:t>
        <a:bodyPr/>
        <a:lstStyle/>
        <a:p>
          <a:pPr>
            <a:buNone/>
          </a:pPr>
          <a:endParaRPr lang="it-IT" sz="3200" dirty="0"/>
        </a:p>
        <a:p>
          <a:pPr>
            <a:buNone/>
          </a:pPr>
          <a:r>
            <a:rPr lang="it-IT" sz="3200" dirty="0"/>
            <a:t>Visualizzazione dell’informativa - procedura:</a:t>
          </a:r>
        </a:p>
      </dgm:t>
    </dgm:pt>
    <dgm:pt modelId="{D2ABA979-F218-46CA-A5FA-4C2410308EEE}" type="parTrans" cxnId="{92F9C825-0598-4770-B44E-D784826B0059}">
      <dgm:prSet/>
      <dgm:spPr/>
      <dgm:t>
        <a:bodyPr/>
        <a:lstStyle/>
        <a:p>
          <a:endParaRPr lang="it-IT"/>
        </a:p>
      </dgm:t>
    </dgm:pt>
    <dgm:pt modelId="{4E3A502D-A54E-4917-B8FE-66CD106C3270}" type="sibTrans" cxnId="{92F9C825-0598-4770-B44E-D784826B0059}">
      <dgm:prSet/>
      <dgm:spPr/>
      <dgm:t>
        <a:bodyPr/>
        <a:lstStyle/>
        <a:p>
          <a:endParaRPr lang="it-IT"/>
        </a:p>
      </dgm:t>
    </dgm:pt>
    <dgm:pt modelId="{AF66A968-8D94-46A5-B98F-9DDD475FED9E}">
      <dgm:prSet custT="1"/>
      <dgm:spPr>
        <a:solidFill>
          <a:srgbClr val="4285F4"/>
        </a:solidFill>
      </dgm:spPr>
      <dgm:t>
        <a:bodyPr/>
        <a:lstStyle/>
        <a:p>
          <a:pPr>
            <a:buNone/>
          </a:pPr>
          <a:r>
            <a:rPr lang="it-IT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</a:rPr>
            <a:t>2. Dopo il «Click», compare il </a:t>
          </a:r>
          <a:r>
            <a:rPr lang="it-IT" sz="2800" u="sng" dirty="0">
              <a:solidFill>
                <a:schemeClr val="bg1"/>
              </a:solidFill>
            </a:rPr>
            <a:t>Layout di primo livello:</a:t>
          </a:r>
          <a:endParaRPr lang="it-IT" sz="2800" i="1" dirty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alibri" panose="020F0502020204030204"/>
          </a:endParaRPr>
        </a:p>
      </dgm:t>
    </dgm:pt>
    <dgm:pt modelId="{DB6B45E6-ED17-40F8-87E1-9B5599104A9F}" type="parTrans" cxnId="{078F0150-9204-4ACC-A2C1-5FC7916FC060}">
      <dgm:prSet/>
      <dgm:spPr/>
      <dgm:t>
        <a:bodyPr/>
        <a:lstStyle/>
        <a:p>
          <a:endParaRPr lang="it-IT"/>
        </a:p>
      </dgm:t>
    </dgm:pt>
    <dgm:pt modelId="{B1B0FE3C-849D-4719-824B-4AB6B3E5DE0A}" type="sibTrans" cxnId="{078F0150-9204-4ACC-A2C1-5FC7916FC060}">
      <dgm:prSet/>
      <dgm:spPr/>
      <dgm:t>
        <a:bodyPr/>
        <a:lstStyle/>
        <a:p>
          <a:endParaRPr lang="it-IT"/>
        </a:p>
      </dgm:t>
    </dgm:pt>
    <dgm:pt modelId="{6D73FA26-B7EB-402E-8024-5A538877F483}">
      <dgm:prSet custT="1"/>
      <dgm:spPr>
        <a:solidFill>
          <a:srgbClr val="4285F4"/>
        </a:solidFill>
      </dgm:spPr>
      <dgm:t>
        <a:bodyPr/>
        <a:lstStyle/>
        <a:p>
          <a:endParaRPr lang="it-IT" sz="2400" i="1" dirty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alibri" panose="020F0502020204030204"/>
          </a:endParaRPr>
        </a:p>
      </dgm:t>
    </dgm:pt>
    <dgm:pt modelId="{8B173ABF-D4B2-4E5B-9EDC-D1C613DFE48B}" type="parTrans" cxnId="{47E58F5C-7AF9-49F4-A2E3-027DBEAE5CDC}">
      <dgm:prSet/>
      <dgm:spPr/>
      <dgm:t>
        <a:bodyPr/>
        <a:lstStyle/>
        <a:p>
          <a:endParaRPr lang="it-IT"/>
        </a:p>
      </dgm:t>
    </dgm:pt>
    <dgm:pt modelId="{8FDAFDC3-EF18-42F5-9E3B-5BE19486C9D5}" type="sibTrans" cxnId="{47E58F5C-7AF9-49F4-A2E3-027DBEAE5CDC}">
      <dgm:prSet/>
      <dgm:spPr/>
      <dgm:t>
        <a:bodyPr/>
        <a:lstStyle/>
        <a:p>
          <a:endParaRPr lang="it-IT"/>
        </a:p>
      </dgm:t>
    </dgm:pt>
    <dgm:pt modelId="{C1C53EDB-3999-463A-AA09-A73F0A6E8C82}">
      <dgm:prSet phldrT="[Testo]" custT="1"/>
      <dgm:spPr>
        <a:solidFill>
          <a:srgbClr val="4285F4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it-IT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1. Google invita l’utente a leggere la Privacy Policy: </a:t>
          </a:r>
          <a:r>
            <a:rPr lang="it-IT" sz="2400" b="0" i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</a:rPr>
            <a:t>«Gentile Utente, prima di procedere all’attivazione dei servizi di Google «--------» da te richiesti, è necessario che tu prenda visione della nostra Privacy Policy per capire quali informazioni raccogliamo e perché le raccogliamo. </a:t>
          </a:r>
          <a:r>
            <a:rPr lang="it-IT" sz="2400" b="0" i="1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</a:rPr>
            <a:t>Clicca qui</a:t>
          </a:r>
          <a:r>
            <a:rPr lang="it-IT" sz="2400" b="0" i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</a:rPr>
            <a:t>»</a:t>
          </a:r>
          <a:endParaRPr lang="it-IT" sz="2800" b="0" dirty="0">
            <a:solidFill>
              <a:schemeClr val="tx1"/>
            </a:solidFill>
          </a:endParaRPr>
        </a:p>
      </dgm:t>
    </dgm:pt>
    <dgm:pt modelId="{35491488-D027-467A-9631-9ED23D6F8EE6}" type="sibTrans" cxnId="{EFE0B01A-915A-46D7-8224-2D94D6BA6D6A}">
      <dgm:prSet/>
      <dgm:spPr/>
      <dgm:t>
        <a:bodyPr/>
        <a:lstStyle/>
        <a:p>
          <a:endParaRPr lang="it-IT"/>
        </a:p>
      </dgm:t>
    </dgm:pt>
    <dgm:pt modelId="{F5A57DA4-64AD-41CB-9DC7-14464718701D}" type="parTrans" cxnId="{EFE0B01A-915A-46D7-8224-2D94D6BA6D6A}">
      <dgm:prSet/>
      <dgm:spPr/>
      <dgm:t>
        <a:bodyPr/>
        <a:lstStyle/>
        <a:p>
          <a:endParaRPr lang="it-IT"/>
        </a:p>
      </dgm:t>
    </dgm:pt>
    <dgm:pt modelId="{A9401FBD-E0B8-4564-AA77-670F6801A81C}" type="pres">
      <dgm:prSet presAssocID="{5CCD8A57-1641-4064-89DE-8828610CAE3F}" presName="linear" presStyleCnt="0">
        <dgm:presLayoutVars>
          <dgm:dir/>
          <dgm:resizeHandles val="exact"/>
        </dgm:presLayoutVars>
      </dgm:prSet>
      <dgm:spPr/>
    </dgm:pt>
    <dgm:pt modelId="{095D8660-7585-4719-A9E9-B57D45E137EB}" type="pres">
      <dgm:prSet presAssocID="{7E56AAE3-0341-4651-A8B4-5AF187D6219D}" presName="comp" presStyleCnt="0"/>
      <dgm:spPr/>
    </dgm:pt>
    <dgm:pt modelId="{75DE5A9E-00C6-46C9-918C-AF78AB8F2511}" type="pres">
      <dgm:prSet presAssocID="{7E56AAE3-0341-4651-A8B4-5AF187D6219D}" presName="box" presStyleLbl="node1" presStyleIdx="0" presStyleCnt="1" custScaleX="97376" custScaleY="88471"/>
      <dgm:spPr/>
    </dgm:pt>
    <dgm:pt modelId="{5D60B188-B8A0-4B34-9FB1-452A4E4DADA9}" type="pres">
      <dgm:prSet presAssocID="{7E56AAE3-0341-4651-A8B4-5AF187D6219D}" presName="img" presStyleLbl="fgImgPlace1" presStyleIdx="0" presStyleCnt="1" custFlipVert="0" custFlipHor="0" custScaleX="6573" custScaleY="975" custLinFactNeighborX="-5347" custLinFactNeighborY="8264"/>
      <dgm:spPr>
        <a:solidFill>
          <a:schemeClr val="accent5">
            <a:lumMod val="60000"/>
            <a:lumOff val="40000"/>
          </a:schemeClr>
        </a:solidFill>
      </dgm:spPr>
    </dgm:pt>
    <dgm:pt modelId="{5C0ADC2F-E658-4990-9C8A-3F2499357A70}" type="pres">
      <dgm:prSet presAssocID="{7E56AAE3-0341-4651-A8B4-5AF187D6219D}" presName="text" presStyleLbl="node1" presStyleIdx="0" presStyleCnt="1">
        <dgm:presLayoutVars>
          <dgm:bulletEnabled val="1"/>
        </dgm:presLayoutVars>
      </dgm:prSet>
      <dgm:spPr/>
    </dgm:pt>
  </dgm:ptLst>
  <dgm:cxnLst>
    <dgm:cxn modelId="{A45DAF15-8DC8-4447-8ADC-74C4BE8555CD}" type="presOf" srcId="{AF66A968-8D94-46A5-B98F-9DDD475FED9E}" destId="{5C0ADC2F-E658-4990-9C8A-3F2499357A70}" srcOrd="1" destOrd="3" presId="urn:microsoft.com/office/officeart/2005/8/layout/vList4"/>
    <dgm:cxn modelId="{EFE0B01A-915A-46D7-8224-2D94D6BA6D6A}" srcId="{7E56AAE3-0341-4651-A8B4-5AF187D6219D}" destId="{C1C53EDB-3999-463A-AA09-A73F0A6E8C82}" srcOrd="0" destOrd="0" parTransId="{F5A57DA4-64AD-41CB-9DC7-14464718701D}" sibTransId="{35491488-D027-467A-9631-9ED23D6F8EE6}"/>
    <dgm:cxn modelId="{2AD15D23-4797-42BA-91A0-E2ABAFB0871C}" type="presOf" srcId="{C1C53EDB-3999-463A-AA09-A73F0A6E8C82}" destId="{5C0ADC2F-E658-4990-9C8A-3F2499357A70}" srcOrd="1" destOrd="1" presId="urn:microsoft.com/office/officeart/2005/8/layout/vList4"/>
    <dgm:cxn modelId="{92F9C825-0598-4770-B44E-D784826B0059}" srcId="{5CCD8A57-1641-4064-89DE-8828610CAE3F}" destId="{7E56AAE3-0341-4651-A8B4-5AF187D6219D}" srcOrd="0" destOrd="0" parTransId="{D2ABA979-F218-46CA-A5FA-4C2410308EEE}" sibTransId="{4E3A502D-A54E-4917-B8FE-66CD106C3270}"/>
    <dgm:cxn modelId="{B004F82E-B41D-4AD5-ACD2-3D5AAA200DFE}" type="presOf" srcId="{C1C53EDB-3999-463A-AA09-A73F0A6E8C82}" destId="{75DE5A9E-00C6-46C9-918C-AF78AB8F2511}" srcOrd="0" destOrd="1" presId="urn:microsoft.com/office/officeart/2005/8/layout/vList4"/>
    <dgm:cxn modelId="{25272B30-E80F-4363-8626-5026151AD179}" type="presOf" srcId="{7E56AAE3-0341-4651-A8B4-5AF187D6219D}" destId="{75DE5A9E-00C6-46C9-918C-AF78AB8F2511}" srcOrd="0" destOrd="0" presId="urn:microsoft.com/office/officeart/2005/8/layout/vList4"/>
    <dgm:cxn modelId="{4FEFC036-FF62-43A3-A8C9-07681D68B2E7}" type="presOf" srcId="{6D73FA26-B7EB-402E-8024-5A538877F483}" destId="{5C0ADC2F-E658-4990-9C8A-3F2499357A70}" srcOrd="1" destOrd="2" presId="urn:microsoft.com/office/officeart/2005/8/layout/vList4"/>
    <dgm:cxn modelId="{CF17CD5B-EBCF-4249-A902-D13627D79DA0}" type="presOf" srcId="{7E56AAE3-0341-4651-A8B4-5AF187D6219D}" destId="{5C0ADC2F-E658-4990-9C8A-3F2499357A70}" srcOrd="1" destOrd="0" presId="urn:microsoft.com/office/officeart/2005/8/layout/vList4"/>
    <dgm:cxn modelId="{47E58F5C-7AF9-49F4-A2E3-027DBEAE5CDC}" srcId="{7E56AAE3-0341-4651-A8B4-5AF187D6219D}" destId="{6D73FA26-B7EB-402E-8024-5A538877F483}" srcOrd="1" destOrd="0" parTransId="{8B173ABF-D4B2-4E5B-9EDC-D1C613DFE48B}" sibTransId="{8FDAFDC3-EF18-42F5-9E3B-5BE19486C9D5}"/>
    <dgm:cxn modelId="{078F0150-9204-4ACC-A2C1-5FC7916FC060}" srcId="{7E56AAE3-0341-4651-A8B4-5AF187D6219D}" destId="{AF66A968-8D94-46A5-B98F-9DDD475FED9E}" srcOrd="2" destOrd="0" parTransId="{DB6B45E6-ED17-40F8-87E1-9B5599104A9F}" sibTransId="{B1B0FE3C-849D-4719-824B-4AB6B3E5DE0A}"/>
    <dgm:cxn modelId="{A4BC6153-2E0A-4523-AF3E-1717F6BF51AD}" type="presOf" srcId="{6D73FA26-B7EB-402E-8024-5A538877F483}" destId="{75DE5A9E-00C6-46C9-918C-AF78AB8F2511}" srcOrd="0" destOrd="2" presId="urn:microsoft.com/office/officeart/2005/8/layout/vList4"/>
    <dgm:cxn modelId="{3DB8BEEC-8D9A-44CC-B527-74FC88C7C212}" type="presOf" srcId="{5CCD8A57-1641-4064-89DE-8828610CAE3F}" destId="{A9401FBD-E0B8-4564-AA77-670F6801A81C}" srcOrd="0" destOrd="0" presId="urn:microsoft.com/office/officeart/2005/8/layout/vList4"/>
    <dgm:cxn modelId="{322CD8FA-9BE7-4F61-BD35-1B5674AA847D}" type="presOf" srcId="{AF66A968-8D94-46A5-B98F-9DDD475FED9E}" destId="{75DE5A9E-00C6-46C9-918C-AF78AB8F2511}" srcOrd="0" destOrd="3" presId="urn:microsoft.com/office/officeart/2005/8/layout/vList4"/>
    <dgm:cxn modelId="{E0698478-9849-442F-951C-6020904482AB}" type="presParOf" srcId="{A9401FBD-E0B8-4564-AA77-670F6801A81C}" destId="{095D8660-7585-4719-A9E9-B57D45E137EB}" srcOrd="0" destOrd="0" presId="urn:microsoft.com/office/officeart/2005/8/layout/vList4"/>
    <dgm:cxn modelId="{3555D7B8-6B75-418D-BC3A-90C0891C385F}" type="presParOf" srcId="{095D8660-7585-4719-A9E9-B57D45E137EB}" destId="{75DE5A9E-00C6-46C9-918C-AF78AB8F2511}" srcOrd="0" destOrd="0" presId="urn:microsoft.com/office/officeart/2005/8/layout/vList4"/>
    <dgm:cxn modelId="{BB95C686-A7FE-417A-B1EB-CE8C8E041781}" type="presParOf" srcId="{095D8660-7585-4719-A9E9-B57D45E137EB}" destId="{5D60B188-B8A0-4B34-9FB1-452A4E4DADA9}" srcOrd="1" destOrd="0" presId="urn:microsoft.com/office/officeart/2005/8/layout/vList4"/>
    <dgm:cxn modelId="{07FEEE02-7779-41EB-B74A-66D0CE8EE074}" type="presParOf" srcId="{095D8660-7585-4719-A9E9-B57D45E137EB}" destId="{5C0ADC2F-E658-4990-9C8A-3F2499357A7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04936E-D9E3-443E-9F5F-AEAB03BAC11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E5B05F8-2BB6-431E-8873-4684FC9C9D03}">
      <dgm:prSet phldrT="[Testo]" custT="1"/>
      <dgm:spPr/>
      <dgm:t>
        <a:bodyPr anchor="t"/>
        <a:lstStyle/>
        <a:p>
          <a:r>
            <a:rPr lang="it-IT" sz="3200" dirty="0"/>
            <a:t>HO LETTO</a:t>
          </a:r>
        </a:p>
      </dgm:t>
    </dgm:pt>
    <dgm:pt modelId="{0EB98993-9EFE-4437-8B52-F977994ED182}" type="parTrans" cxnId="{CC0BC86E-888B-49AF-B4F6-E70940D23AD1}">
      <dgm:prSet/>
      <dgm:spPr/>
      <dgm:t>
        <a:bodyPr/>
        <a:lstStyle/>
        <a:p>
          <a:endParaRPr lang="it-IT"/>
        </a:p>
      </dgm:t>
    </dgm:pt>
    <dgm:pt modelId="{99642FA2-8A56-47EA-9B0A-3E1F0136FEA8}" type="sibTrans" cxnId="{CC0BC86E-888B-49AF-B4F6-E70940D23AD1}">
      <dgm:prSet/>
      <dgm:spPr/>
      <dgm:t>
        <a:bodyPr/>
        <a:lstStyle/>
        <a:p>
          <a:endParaRPr lang="it-IT"/>
        </a:p>
      </dgm:t>
    </dgm:pt>
    <dgm:pt modelId="{ACE071B1-A545-4D40-B76B-F57E978B0BCE}">
      <dgm:prSet phldrT="[Testo]" custT="1"/>
      <dgm:spPr/>
      <dgm:t>
        <a:bodyPr/>
        <a:lstStyle/>
        <a:p>
          <a:r>
            <a:rPr lang="it-IT" sz="1200" i="1" u="sng" dirty="0"/>
            <a:t>Titolare del </a:t>
          </a:r>
          <a:r>
            <a:rPr lang="it-IT" sz="1200" i="1" u="sng" dirty="0" err="1"/>
            <a:t>trattemento</a:t>
          </a:r>
          <a:endParaRPr lang="it-IT" sz="1200" i="1" u="sng" dirty="0"/>
        </a:p>
      </dgm:t>
    </dgm:pt>
    <dgm:pt modelId="{E1C29705-8155-455D-999B-CD77D70A5C32}" type="parTrans" cxnId="{712234F5-7EB1-4056-B1A6-BEC440C08E4C}">
      <dgm:prSet/>
      <dgm:spPr/>
      <dgm:t>
        <a:bodyPr/>
        <a:lstStyle/>
        <a:p>
          <a:endParaRPr lang="it-IT"/>
        </a:p>
      </dgm:t>
    </dgm:pt>
    <dgm:pt modelId="{FBF94F07-2E3F-4F83-B510-7AA95B80493E}" type="sibTrans" cxnId="{712234F5-7EB1-4056-B1A6-BEC440C08E4C}">
      <dgm:prSet/>
      <dgm:spPr/>
      <dgm:t>
        <a:bodyPr/>
        <a:lstStyle/>
        <a:p>
          <a:endParaRPr lang="it-IT"/>
        </a:p>
      </dgm:t>
    </dgm:pt>
    <dgm:pt modelId="{41262508-78C0-48F9-ACB8-21C47AE9477E}">
      <dgm:prSet phldrT="[Testo]" custT="1"/>
      <dgm:spPr/>
      <dgm:t>
        <a:bodyPr/>
        <a:lstStyle/>
        <a:p>
          <a:r>
            <a:rPr lang="it-IT" sz="1200" i="1" u="sng" dirty="0"/>
            <a:t>Basi giuridiche del trattamento</a:t>
          </a:r>
        </a:p>
      </dgm:t>
    </dgm:pt>
    <dgm:pt modelId="{CF24D9B0-931B-4F1C-8718-64CFAF707EB7}" type="parTrans" cxnId="{C84F9A5A-8069-4479-8B10-3EB0C60FD7DA}">
      <dgm:prSet/>
      <dgm:spPr/>
      <dgm:t>
        <a:bodyPr/>
        <a:lstStyle/>
        <a:p>
          <a:endParaRPr lang="it-IT"/>
        </a:p>
      </dgm:t>
    </dgm:pt>
    <dgm:pt modelId="{8A29E353-C5B8-4784-ACCA-9D67FAC19389}" type="sibTrans" cxnId="{C84F9A5A-8069-4479-8B10-3EB0C60FD7DA}">
      <dgm:prSet/>
      <dgm:spPr/>
      <dgm:t>
        <a:bodyPr/>
        <a:lstStyle/>
        <a:p>
          <a:endParaRPr lang="it-IT"/>
        </a:p>
      </dgm:t>
    </dgm:pt>
    <dgm:pt modelId="{57C92895-BF3D-43E8-9530-DBA3CD7844FB}">
      <dgm:prSet phldrT="[Testo]" custT="1"/>
      <dgm:spPr/>
      <dgm:t>
        <a:bodyPr/>
        <a:lstStyle/>
        <a:p>
          <a:r>
            <a:rPr lang="it-IT" sz="1200" i="1" u="sng" dirty="0"/>
            <a:t>Tempi di conservazione dei dat</a:t>
          </a:r>
          <a:r>
            <a:rPr lang="it-IT" sz="1200" dirty="0"/>
            <a:t>i</a:t>
          </a:r>
        </a:p>
      </dgm:t>
    </dgm:pt>
    <dgm:pt modelId="{7DCE53F9-0CD2-4D88-BAEC-0C1D165661DE}" type="parTrans" cxnId="{930EFAC0-4255-4894-A5E1-902539FD3B93}">
      <dgm:prSet/>
      <dgm:spPr/>
      <dgm:t>
        <a:bodyPr/>
        <a:lstStyle/>
        <a:p>
          <a:endParaRPr lang="it-IT"/>
        </a:p>
      </dgm:t>
    </dgm:pt>
    <dgm:pt modelId="{B3FB6900-4CC3-43EF-9983-7EB9A8014AC5}" type="sibTrans" cxnId="{930EFAC0-4255-4894-A5E1-902539FD3B93}">
      <dgm:prSet/>
      <dgm:spPr/>
      <dgm:t>
        <a:bodyPr/>
        <a:lstStyle/>
        <a:p>
          <a:endParaRPr lang="it-IT"/>
        </a:p>
      </dgm:t>
    </dgm:pt>
    <dgm:pt modelId="{B5BD9103-50A9-4175-97F7-8C23B9C6E2D7}">
      <dgm:prSet phldrT="[Testo]"/>
      <dgm:spPr/>
      <dgm:t>
        <a:bodyPr/>
        <a:lstStyle/>
        <a:p>
          <a:r>
            <a:rPr lang="it-IT" i="1" u="sng" dirty="0"/>
            <a:t>I tuoi diritti</a:t>
          </a:r>
        </a:p>
      </dgm:t>
    </dgm:pt>
    <dgm:pt modelId="{7762AAFD-22EE-4C8F-9A64-2F2B3019AF92}" type="parTrans" cxnId="{04631C58-D323-4E90-A9ED-736B63A8A4BA}">
      <dgm:prSet/>
      <dgm:spPr/>
      <dgm:t>
        <a:bodyPr/>
        <a:lstStyle/>
        <a:p>
          <a:endParaRPr lang="it-IT"/>
        </a:p>
      </dgm:t>
    </dgm:pt>
    <dgm:pt modelId="{2F1B5018-75D9-411E-883C-0222EFF1E825}" type="sibTrans" cxnId="{04631C58-D323-4E90-A9ED-736B63A8A4BA}">
      <dgm:prSet/>
      <dgm:spPr/>
      <dgm:t>
        <a:bodyPr/>
        <a:lstStyle/>
        <a:p>
          <a:endParaRPr lang="it-IT"/>
        </a:p>
      </dgm:t>
    </dgm:pt>
    <dgm:pt modelId="{EBF2CAE8-9835-4277-ADED-AE14F28847E9}">
      <dgm:prSet custT="1"/>
      <dgm:spPr/>
      <dgm:t>
        <a:bodyPr/>
        <a:lstStyle/>
        <a:p>
          <a:r>
            <a:rPr lang="it-IT" sz="1200" i="1" u="sng" dirty="0"/>
            <a:t>Quali dati raccogliamo</a:t>
          </a:r>
        </a:p>
      </dgm:t>
    </dgm:pt>
    <dgm:pt modelId="{9D260D34-826A-488A-8856-474D6A18BC2C}" type="parTrans" cxnId="{3FFDC3C7-21A1-4FE8-BEFD-0611EDAEA0CF}">
      <dgm:prSet/>
      <dgm:spPr/>
      <dgm:t>
        <a:bodyPr/>
        <a:lstStyle/>
        <a:p>
          <a:endParaRPr lang="it-IT"/>
        </a:p>
      </dgm:t>
    </dgm:pt>
    <dgm:pt modelId="{25A70DDD-0D59-4118-92B6-7760C9676DDB}" type="sibTrans" cxnId="{3FFDC3C7-21A1-4FE8-BEFD-0611EDAEA0CF}">
      <dgm:prSet/>
      <dgm:spPr/>
      <dgm:t>
        <a:bodyPr/>
        <a:lstStyle/>
        <a:p>
          <a:endParaRPr lang="it-IT"/>
        </a:p>
      </dgm:t>
    </dgm:pt>
    <dgm:pt modelId="{A94E3E66-F2A7-4E61-B21E-1FDB602741FF}">
      <dgm:prSet custT="1"/>
      <dgm:spPr/>
      <dgm:t>
        <a:bodyPr/>
        <a:lstStyle/>
        <a:p>
          <a:r>
            <a:rPr lang="it-IT" sz="1200" i="1" u="sng" dirty="0"/>
            <a:t>Finalità del trattamento</a:t>
          </a:r>
        </a:p>
      </dgm:t>
    </dgm:pt>
    <dgm:pt modelId="{617729FE-E369-4582-A0C6-A56F3120BF31}" type="parTrans" cxnId="{268DE258-3ACD-4908-A21D-227DFC399AC9}">
      <dgm:prSet/>
      <dgm:spPr/>
      <dgm:t>
        <a:bodyPr/>
        <a:lstStyle/>
        <a:p>
          <a:endParaRPr lang="it-IT"/>
        </a:p>
      </dgm:t>
    </dgm:pt>
    <dgm:pt modelId="{D98E20F2-5B0C-4FCA-97A5-9FDADC76C8C9}" type="sibTrans" cxnId="{268DE258-3ACD-4908-A21D-227DFC399AC9}">
      <dgm:prSet/>
      <dgm:spPr/>
      <dgm:t>
        <a:bodyPr/>
        <a:lstStyle/>
        <a:p>
          <a:endParaRPr lang="it-IT"/>
        </a:p>
      </dgm:t>
    </dgm:pt>
    <dgm:pt modelId="{E04A6253-A281-40D6-859C-EDFAB23F6AB5}">
      <dgm:prSet/>
      <dgm:spPr/>
      <dgm:t>
        <a:bodyPr/>
        <a:lstStyle/>
        <a:p>
          <a:r>
            <a:rPr lang="it-IT" i="1" u="sng" dirty="0"/>
            <a:t>Luogo e Modalità del trattamento</a:t>
          </a:r>
        </a:p>
      </dgm:t>
    </dgm:pt>
    <dgm:pt modelId="{82446DCB-2D0D-47D5-AB17-E17D9BE0F2EE}" type="parTrans" cxnId="{8EB7DB4B-CD94-4CB0-B962-90AB18E72250}">
      <dgm:prSet/>
      <dgm:spPr/>
      <dgm:t>
        <a:bodyPr/>
        <a:lstStyle/>
        <a:p>
          <a:endParaRPr lang="it-IT"/>
        </a:p>
      </dgm:t>
    </dgm:pt>
    <dgm:pt modelId="{AA151799-69C7-4714-AF93-A22564EAEBBC}" type="sibTrans" cxnId="{8EB7DB4B-CD94-4CB0-B962-90AB18E72250}">
      <dgm:prSet/>
      <dgm:spPr/>
      <dgm:t>
        <a:bodyPr/>
        <a:lstStyle/>
        <a:p>
          <a:endParaRPr lang="it-IT"/>
        </a:p>
      </dgm:t>
    </dgm:pt>
    <dgm:pt modelId="{A7F90B34-4BD8-4239-8683-9D7B609246F9}">
      <dgm:prSet phldrT="[Testo]"/>
      <dgm:spPr/>
      <dgm:t>
        <a:bodyPr/>
        <a:lstStyle/>
        <a:p>
          <a:r>
            <a:rPr lang="it-IT" i="1" u="sng" dirty="0"/>
            <a:t>Destinatari dei dati</a:t>
          </a:r>
        </a:p>
      </dgm:t>
    </dgm:pt>
    <dgm:pt modelId="{9F0421F4-6091-44CF-A445-573BDA209D9D}" type="parTrans" cxnId="{A3D6FB01-F389-4070-9770-8FDE2D977AE3}">
      <dgm:prSet/>
      <dgm:spPr/>
      <dgm:t>
        <a:bodyPr/>
        <a:lstStyle/>
        <a:p>
          <a:endParaRPr lang="it-IT"/>
        </a:p>
      </dgm:t>
    </dgm:pt>
    <dgm:pt modelId="{943E4651-D303-494E-9953-1BED6481A239}" type="sibTrans" cxnId="{A3D6FB01-F389-4070-9770-8FDE2D977AE3}">
      <dgm:prSet/>
      <dgm:spPr/>
      <dgm:t>
        <a:bodyPr/>
        <a:lstStyle/>
        <a:p>
          <a:endParaRPr lang="it-IT"/>
        </a:p>
      </dgm:t>
    </dgm:pt>
    <dgm:pt modelId="{40A93365-B215-4AEA-9A9E-13CEA3272474}" type="pres">
      <dgm:prSet presAssocID="{2904936E-D9E3-443E-9F5F-AEAB03BAC11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334AC5-26E5-48E4-B2F0-7CEA7BA57359}" type="pres">
      <dgm:prSet presAssocID="{CE5B05F8-2BB6-431E-8873-4684FC9C9D03}" presName="centerShape" presStyleLbl="node0" presStyleIdx="0" presStyleCnt="1" custScaleX="156279" custScaleY="157030"/>
      <dgm:spPr/>
    </dgm:pt>
    <dgm:pt modelId="{8B39455B-4A4E-49E9-ACF1-43257E4A7A95}" type="pres">
      <dgm:prSet presAssocID="{ACE071B1-A545-4D40-B76B-F57E978B0BCE}" presName="node" presStyleLbl="node1" presStyleIdx="0" presStyleCnt="8" custRadScaleRad="100332" custRadScaleInc="1082">
        <dgm:presLayoutVars>
          <dgm:bulletEnabled val="1"/>
        </dgm:presLayoutVars>
      </dgm:prSet>
      <dgm:spPr/>
    </dgm:pt>
    <dgm:pt modelId="{36337F3C-BDBF-43E0-80D2-EC5C63D06C47}" type="pres">
      <dgm:prSet presAssocID="{ACE071B1-A545-4D40-B76B-F57E978B0BCE}" presName="dummy" presStyleCnt="0"/>
      <dgm:spPr/>
    </dgm:pt>
    <dgm:pt modelId="{DD8FBD68-8A3D-48B2-9771-AE08939F785B}" type="pres">
      <dgm:prSet presAssocID="{FBF94F07-2E3F-4F83-B510-7AA95B80493E}" presName="sibTrans" presStyleLbl="sibTrans2D1" presStyleIdx="0" presStyleCnt="8"/>
      <dgm:spPr/>
    </dgm:pt>
    <dgm:pt modelId="{67C71D5A-A522-4EC8-8A71-A2EA3A52F67B}" type="pres">
      <dgm:prSet presAssocID="{EBF2CAE8-9835-4277-ADED-AE14F28847E9}" presName="node" presStyleLbl="node1" presStyleIdx="1" presStyleCnt="8">
        <dgm:presLayoutVars>
          <dgm:bulletEnabled val="1"/>
        </dgm:presLayoutVars>
      </dgm:prSet>
      <dgm:spPr/>
    </dgm:pt>
    <dgm:pt modelId="{C131B0B4-8363-40C8-84AE-CB20BAB221FB}" type="pres">
      <dgm:prSet presAssocID="{EBF2CAE8-9835-4277-ADED-AE14F28847E9}" presName="dummy" presStyleCnt="0"/>
      <dgm:spPr/>
    </dgm:pt>
    <dgm:pt modelId="{7B82970F-9717-40B5-861B-FF11484233ED}" type="pres">
      <dgm:prSet presAssocID="{25A70DDD-0D59-4118-92B6-7760C9676DDB}" presName="sibTrans" presStyleLbl="sibTrans2D1" presStyleIdx="1" presStyleCnt="8"/>
      <dgm:spPr/>
    </dgm:pt>
    <dgm:pt modelId="{5994961D-0852-453C-B1F6-61A77CE6C2B1}" type="pres">
      <dgm:prSet presAssocID="{A94E3E66-F2A7-4E61-B21E-1FDB602741FF}" presName="node" presStyleLbl="node1" presStyleIdx="2" presStyleCnt="8" custRadScaleRad="99480" custRadScaleInc="-2003">
        <dgm:presLayoutVars>
          <dgm:bulletEnabled val="1"/>
        </dgm:presLayoutVars>
      </dgm:prSet>
      <dgm:spPr/>
    </dgm:pt>
    <dgm:pt modelId="{6149E301-7B3B-477B-BF82-8872851C0F46}" type="pres">
      <dgm:prSet presAssocID="{A94E3E66-F2A7-4E61-B21E-1FDB602741FF}" presName="dummy" presStyleCnt="0"/>
      <dgm:spPr/>
    </dgm:pt>
    <dgm:pt modelId="{3EF98373-7C3B-41EF-B4AE-00E005648930}" type="pres">
      <dgm:prSet presAssocID="{D98E20F2-5B0C-4FCA-97A5-9FDADC76C8C9}" presName="sibTrans" presStyleLbl="sibTrans2D1" presStyleIdx="2" presStyleCnt="8"/>
      <dgm:spPr/>
    </dgm:pt>
    <dgm:pt modelId="{9E2726AE-CF06-40AA-B50A-DF55344AE2AC}" type="pres">
      <dgm:prSet presAssocID="{41262508-78C0-48F9-ACB8-21C47AE9477E}" presName="node" presStyleLbl="node1" presStyleIdx="3" presStyleCnt="8" custRadScaleRad="100478" custRadScaleInc="-5446">
        <dgm:presLayoutVars>
          <dgm:bulletEnabled val="1"/>
        </dgm:presLayoutVars>
      </dgm:prSet>
      <dgm:spPr/>
    </dgm:pt>
    <dgm:pt modelId="{91DB5B86-6FDB-48CF-AC04-86E9F0B0D86D}" type="pres">
      <dgm:prSet presAssocID="{41262508-78C0-48F9-ACB8-21C47AE9477E}" presName="dummy" presStyleCnt="0"/>
      <dgm:spPr/>
    </dgm:pt>
    <dgm:pt modelId="{1FE51B7D-E4A4-4B02-82EB-B63BA08D0D1A}" type="pres">
      <dgm:prSet presAssocID="{8A29E353-C5B8-4784-ACCA-9D67FAC19389}" presName="sibTrans" presStyleLbl="sibTrans2D1" presStyleIdx="3" presStyleCnt="8"/>
      <dgm:spPr/>
    </dgm:pt>
    <dgm:pt modelId="{B9DB64F8-54DE-4608-A2F8-76434A806700}" type="pres">
      <dgm:prSet presAssocID="{57C92895-BF3D-43E8-9530-DBA3CD7844FB}" presName="node" presStyleLbl="node1" presStyleIdx="4" presStyleCnt="8">
        <dgm:presLayoutVars>
          <dgm:bulletEnabled val="1"/>
        </dgm:presLayoutVars>
      </dgm:prSet>
      <dgm:spPr/>
    </dgm:pt>
    <dgm:pt modelId="{33380A65-178E-4F3B-88A1-F112C265BC9A}" type="pres">
      <dgm:prSet presAssocID="{57C92895-BF3D-43E8-9530-DBA3CD7844FB}" presName="dummy" presStyleCnt="0"/>
      <dgm:spPr/>
    </dgm:pt>
    <dgm:pt modelId="{DB6AA52D-8A58-41D5-B9D7-DE816423EC6C}" type="pres">
      <dgm:prSet presAssocID="{B3FB6900-4CC3-43EF-9983-7EB9A8014AC5}" presName="sibTrans" presStyleLbl="sibTrans2D1" presStyleIdx="4" presStyleCnt="8"/>
      <dgm:spPr/>
    </dgm:pt>
    <dgm:pt modelId="{200BFF38-0FF8-4A84-A867-CD7F1674A327}" type="pres">
      <dgm:prSet presAssocID="{E04A6253-A281-40D6-859C-EDFAB23F6AB5}" presName="node" presStyleLbl="node1" presStyleIdx="5" presStyleCnt="8">
        <dgm:presLayoutVars>
          <dgm:bulletEnabled val="1"/>
        </dgm:presLayoutVars>
      </dgm:prSet>
      <dgm:spPr/>
    </dgm:pt>
    <dgm:pt modelId="{449AB47C-F3CD-4EFE-9D43-814C29416875}" type="pres">
      <dgm:prSet presAssocID="{E04A6253-A281-40D6-859C-EDFAB23F6AB5}" presName="dummy" presStyleCnt="0"/>
      <dgm:spPr/>
    </dgm:pt>
    <dgm:pt modelId="{33BB6EDD-F99F-4F74-BAD2-349DE4D66404}" type="pres">
      <dgm:prSet presAssocID="{AA151799-69C7-4714-AF93-A22564EAEBBC}" presName="sibTrans" presStyleLbl="sibTrans2D1" presStyleIdx="5" presStyleCnt="8"/>
      <dgm:spPr/>
    </dgm:pt>
    <dgm:pt modelId="{83D820C0-34F7-4C71-82FB-B792E6F8E408}" type="pres">
      <dgm:prSet presAssocID="{A7F90B34-4BD8-4239-8683-9D7B609246F9}" presName="node" presStyleLbl="node1" presStyleIdx="6" presStyleCnt="8" custRadScaleRad="100129" custRadScaleInc="19411">
        <dgm:presLayoutVars>
          <dgm:bulletEnabled val="1"/>
        </dgm:presLayoutVars>
      </dgm:prSet>
      <dgm:spPr/>
    </dgm:pt>
    <dgm:pt modelId="{CD4B633A-4177-4BA7-9094-6FD66776CC6F}" type="pres">
      <dgm:prSet presAssocID="{A7F90B34-4BD8-4239-8683-9D7B609246F9}" presName="dummy" presStyleCnt="0"/>
      <dgm:spPr/>
    </dgm:pt>
    <dgm:pt modelId="{03F69D02-C577-4360-8ADC-45ADC778A9B6}" type="pres">
      <dgm:prSet presAssocID="{943E4651-D303-494E-9953-1BED6481A239}" presName="sibTrans" presStyleLbl="sibTrans2D1" presStyleIdx="6" presStyleCnt="8"/>
      <dgm:spPr/>
    </dgm:pt>
    <dgm:pt modelId="{BEF187B9-D97B-494C-B1B3-47F8BE409D84}" type="pres">
      <dgm:prSet presAssocID="{B5BD9103-50A9-4175-97F7-8C23B9C6E2D7}" presName="node" presStyleLbl="node1" presStyleIdx="7" presStyleCnt="8" custRadScaleRad="101107" custRadScaleInc="-1394">
        <dgm:presLayoutVars>
          <dgm:bulletEnabled val="1"/>
        </dgm:presLayoutVars>
      </dgm:prSet>
      <dgm:spPr/>
    </dgm:pt>
    <dgm:pt modelId="{E16A14A1-8B8A-458F-A8D6-739451475BC7}" type="pres">
      <dgm:prSet presAssocID="{B5BD9103-50A9-4175-97F7-8C23B9C6E2D7}" presName="dummy" presStyleCnt="0"/>
      <dgm:spPr/>
    </dgm:pt>
    <dgm:pt modelId="{E979027B-964B-40C9-91CB-D640CD1AF262}" type="pres">
      <dgm:prSet presAssocID="{2F1B5018-75D9-411E-883C-0222EFF1E825}" presName="sibTrans" presStyleLbl="sibTrans2D1" presStyleIdx="7" presStyleCnt="8"/>
      <dgm:spPr/>
    </dgm:pt>
  </dgm:ptLst>
  <dgm:cxnLst>
    <dgm:cxn modelId="{A3D6FB01-F389-4070-9770-8FDE2D977AE3}" srcId="{CE5B05F8-2BB6-431E-8873-4684FC9C9D03}" destId="{A7F90B34-4BD8-4239-8683-9D7B609246F9}" srcOrd="6" destOrd="0" parTransId="{9F0421F4-6091-44CF-A445-573BDA209D9D}" sibTransId="{943E4651-D303-494E-9953-1BED6481A239}"/>
    <dgm:cxn modelId="{B7F32105-F1DA-4A2E-98BD-1F75B996E878}" type="presOf" srcId="{AA151799-69C7-4714-AF93-A22564EAEBBC}" destId="{33BB6EDD-F99F-4F74-BAD2-349DE4D66404}" srcOrd="0" destOrd="0" presId="urn:microsoft.com/office/officeart/2005/8/layout/radial6"/>
    <dgm:cxn modelId="{BCA5001C-FF1A-459A-AD07-1380C1BBA48C}" type="presOf" srcId="{ACE071B1-A545-4D40-B76B-F57E978B0BCE}" destId="{8B39455B-4A4E-49E9-ACF1-43257E4A7A95}" srcOrd="0" destOrd="0" presId="urn:microsoft.com/office/officeart/2005/8/layout/radial6"/>
    <dgm:cxn modelId="{43DA721F-6F8E-4EAC-B835-0DF6670D4026}" type="presOf" srcId="{D98E20F2-5B0C-4FCA-97A5-9FDADC76C8C9}" destId="{3EF98373-7C3B-41EF-B4AE-00E005648930}" srcOrd="0" destOrd="0" presId="urn:microsoft.com/office/officeart/2005/8/layout/radial6"/>
    <dgm:cxn modelId="{9C2EA220-7960-4E20-B0E3-F9452B260BD3}" type="presOf" srcId="{A7F90B34-4BD8-4239-8683-9D7B609246F9}" destId="{83D820C0-34F7-4C71-82FB-B792E6F8E408}" srcOrd="0" destOrd="0" presId="urn:microsoft.com/office/officeart/2005/8/layout/radial6"/>
    <dgm:cxn modelId="{6711135E-00A9-44CC-AC2D-30622BFB3AE2}" type="presOf" srcId="{E04A6253-A281-40D6-859C-EDFAB23F6AB5}" destId="{200BFF38-0FF8-4A84-A867-CD7F1674A327}" srcOrd="0" destOrd="0" presId="urn:microsoft.com/office/officeart/2005/8/layout/radial6"/>
    <dgm:cxn modelId="{38BBCC4A-55C3-4C7B-AF07-635FAAC8AD52}" type="presOf" srcId="{EBF2CAE8-9835-4277-ADED-AE14F28847E9}" destId="{67C71D5A-A522-4EC8-8A71-A2EA3A52F67B}" srcOrd="0" destOrd="0" presId="urn:microsoft.com/office/officeart/2005/8/layout/radial6"/>
    <dgm:cxn modelId="{8EB7DB4B-CD94-4CB0-B962-90AB18E72250}" srcId="{CE5B05F8-2BB6-431E-8873-4684FC9C9D03}" destId="{E04A6253-A281-40D6-859C-EDFAB23F6AB5}" srcOrd="5" destOrd="0" parTransId="{82446DCB-2D0D-47D5-AB17-E17D9BE0F2EE}" sibTransId="{AA151799-69C7-4714-AF93-A22564EAEBBC}"/>
    <dgm:cxn modelId="{CC0BC86E-888B-49AF-B4F6-E70940D23AD1}" srcId="{2904936E-D9E3-443E-9F5F-AEAB03BAC11E}" destId="{CE5B05F8-2BB6-431E-8873-4684FC9C9D03}" srcOrd="0" destOrd="0" parTransId="{0EB98993-9EFE-4437-8B52-F977994ED182}" sibTransId="{99642FA2-8A56-47EA-9B0A-3E1F0136FEA8}"/>
    <dgm:cxn modelId="{EF74BE51-3682-4621-B01A-81908221AD1D}" type="presOf" srcId="{25A70DDD-0D59-4118-92B6-7760C9676DDB}" destId="{7B82970F-9717-40B5-861B-FF11484233ED}" srcOrd="0" destOrd="0" presId="urn:microsoft.com/office/officeart/2005/8/layout/radial6"/>
    <dgm:cxn modelId="{04631C58-D323-4E90-A9ED-736B63A8A4BA}" srcId="{CE5B05F8-2BB6-431E-8873-4684FC9C9D03}" destId="{B5BD9103-50A9-4175-97F7-8C23B9C6E2D7}" srcOrd="7" destOrd="0" parTransId="{7762AAFD-22EE-4C8F-9A64-2F2B3019AF92}" sibTransId="{2F1B5018-75D9-411E-883C-0222EFF1E825}"/>
    <dgm:cxn modelId="{268DE258-3ACD-4908-A21D-227DFC399AC9}" srcId="{CE5B05F8-2BB6-431E-8873-4684FC9C9D03}" destId="{A94E3E66-F2A7-4E61-B21E-1FDB602741FF}" srcOrd="2" destOrd="0" parTransId="{617729FE-E369-4582-A0C6-A56F3120BF31}" sibTransId="{D98E20F2-5B0C-4FCA-97A5-9FDADC76C8C9}"/>
    <dgm:cxn modelId="{C84F9A5A-8069-4479-8B10-3EB0C60FD7DA}" srcId="{CE5B05F8-2BB6-431E-8873-4684FC9C9D03}" destId="{41262508-78C0-48F9-ACB8-21C47AE9477E}" srcOrd="3" destOrd="0" parTransId="{CF24D9B0-931B-4F1C-8718-64CFAF707EB7}" sibTransId="{8A29E353-C5B8-4784-ACCA-9D67FAC19389}"/>
    <dgm:cxn modelId="{56DF97B0-F4BF-4592-B890-D74C772F279F}" type="presOf" srcId="{CE5B05F8-2BB6-431E-8873-4684FC9C9D03}" destId="{9A334AC5-26E5-48E4-B2F0-7CEA7BA57359}" srcOrd="0" destOrd="0" presId="urn:microsoft.com/office/officeart/2005/8/layout/radial6"/>
    <dgm:cxn modelId="{CEB9C2B2-D68D-426E-A409-5798B0066FD0}" type="presOf" srcId="{8A29E353-C5B8-4784-ACCA-9D67FAC19389}" destId="{1FE51B7D-E4A4-4B02-82EB-B63BA08D0D1A}" srcOrd="0" destOrd="0" presId="urn:microsoft.com/office/officeart/2005/8/layout/radial6"/>
    <dgm:cxn modelId="{B355C7B7-4E3D-4107-8893-2D01E4F30517}" type="presOf" srcId="{2904936E-D9E3-443E-9F5F-AEAB03BAC11E}" destId="{40A93365-B215-4AEA-9A9E-13CEA3272474}" srcOrd="0" destOrd="0" presId="urn:microsoft.com/office/officeart/2005/8/layout/radial6"/>
    <dgm:cxn modelId="{A3F1E2BB-97F9-4F11-8138-ABDB42773218}" type="presOf" srcId="{FBF94F07-2E3F-4F83-B510-7AA95B80493E}" destId="{DD8FBD68-8A3D-48B2-9771-AE08939F785B}" srcOrd="0" destOrd="0" presId="urn:microsoft.com/office/officeart/2005/8/layout/radial6"/>
    <dgm:cxn modelId="{930EFAC0-4255-4894-A5E1-902539FD3B93}" srcId="{CE5B05F8-2BB6-431E-8873-4684FC9C9D03}" destId="{57C92895-BF3D-43E8-9530-DBA3CD7844FB}" srcOrd="4" destOrd="0" parTransId="{7DCE53F9-0CD2-4D88-BAEC-0C1D165661DE}" sibTransId="{B3FB6900-4CC3-43EF-9983-7EB9A8014AC5}"/>
    <dgm:cxn modelId="{3FFDC3C7-21A1-4FE8-BEFD-0611EDAEA0CF}" srcId="{CE5B05F8-2BB6-431E-8873-4684FC9C9D03}" destId="{EBF2CAE8-9835-4277-ADED-AE14F28847E9}" srcOrd="1" destOrd="0" parTransId="{9D260D34-826A-488A-8856-474D6A18BC2C}" sibTransId="{25A70DDD-0D59-4118-92B6-7760C9676DDB}"/>
    <dgm:cxn modelId="{7BAD9CCD-2804-40C5-B05B-8796FF4B6CD0}" type="presOf" srcId="{41262508-78C0-48F9-ACB8-21C47AE9477E}" destId="{9E2726AE-CF06-40AA-B50A-DF55344AE2AC}" srcOrd="0" destOrd="0" presId="urn:microsoft.com/office/officeart/2005/8/layout/radial6"/>
    <dgm:cxn modelId="{651F85D6-9CDD-4D81-9D9D-D5D22DC45EA9}" type="presOf" srcId="{943E4651-D303-494E-9953-1BED6481A239}" destId="{03F69D02-C577-4360-8ADC-45ADC778A9B6}" srcOrd="0" destOrd="0" presId="urn:microsoft.com/office/officeart/2005/8/layout/radial6"/>
    <dgm:cxn modelId="{986C86E4-FFCF-4DE2-91E1-9FCBC64CA9DF}" type="presOf" srcId="{B3FB6900-4CC3-43EF-9983-7EB9A8014AC5}" destId="{DB6AA52D-8A58-41D5-B9D7-DE816423EC6C}" srcOrd="0" destOrd="0" presId="urn:microsoft.com/office/officeart/2005/8/layout/radial6"/>
    <dgm:cxn modelId="{CF2821EC-8D7A-475B-8BA3-03BC67ECF580}" type="presOf" srcId="{2F1B5018-75D9-411E-883C-0222EFF1E825}" destId="{E979027B-964B-40C9-91CB-D640CD1AF262}" srcOrd="0" destOrd="0" presId="urn:microsoft.com/office/officeart/2005/8/layout/radial6"/>
    <dgm:cxn modelId="{52BA58F3-11C9-4BEA-A36D-EC016D98BB71}" type="presOf" srcId="{57C92895-BF3D-43E8-9530-DBA3CD7844FB}" destId="{B9DB64F8-54DE-4608-A2F8-76434A806700}" srcOrd="0" destOrd="0" presId="urn:microsoft.com/office/officeart/2005/8/layout/radial6"/>
    <dgm:cxn modelId="{58F2A4F4-9528-4212-A38B-32F293DA2219}" type="presOf" srcId="{A94E3E66-F2A7-4E61-B21E-1FDB602741FF}" destId="{5994961D-0852-453C-B1F6-61A77CE6C2B1}" srcOrd="0" destOrd="0" presId="urn:microsoft.com/office/officeart/2005/8/layout/radial6"/>
    <dgm:cxn modelId="{712234F5-7EB1-4056-B1A6-BEC440C08E4C}" srcId="{CE5B05F8-2BB6-431E-8873-4684FC9C9D03}" destId="{ACE071B1-A545-4D40-B76B-F57E978B0BCE}" srcOrd="0" destOrd="0" parTransId="{E1C29705-8155-455D-999B-CD77D70A5C32}" sibTransId="{FBF94F07-2E3F-4F83-B510-7AA95B80493E}"/>
    <dgm:cxn modelId="{2EED4FF8-776B-4E43-93CC-59FF64D7A838}" type="presOf" srcId="{B5BD9103-50A9-4175-97F7-8C23B9C6E2D7}" destId="{BEF187B9-D97B-494C-B1B3-47F8BE409D84}" srcOrd="0" destOrd="0" presId="urn:microsoft.com/office/officeart/2005/8/layout/radial6"/>
    <dgm:cxn modelId="{0F6180C6-DA6A-4E9B-973D-B4641B117EA1}" type="presParOf" srcId="{40A93365-B215-4AEA-9A9E-13CEA3272474}" destId="{9A334AC5-26E5-48E4-B2F0-7CEA7BA57359}" srcOrd="0" destOrd="0" presId="urn:microsoft.com/office/officeart/2005/8/layout/radial6"/>
    <dgm:cxn modelId="{355E517C-9E51-4BBC-A6BE-394505803D6D}" type="presParOf" srcId="{40A93365-B215-4AEA-9A9E-13CEA3272474}" destId="{8B39455B-4A4E-49E9-ACF1-43257E4A7A95}" srcOrd="1" destOrd="0" presId="urn:microsoft.com/office/officeart/2005/8/layout/radial6"/>
    <dgm:cxn modelId="{7076C9DF-A311-436A-8909-B6DAB1F69A54}" type="presParOf" srcId="{40A93365-B215-4AEA-9A9E-13CEA3272474}" destId="{36337F3C-BDBF-43E0-80D2-EC5C63D06C47}" srcOrd="2" destOrd="0" presId="urn:microsoft.com/office/officeart/2005/8/layout/radial6"/>
    <dgm:cxn modelId="{DC80C8E7-A120-429E-9D79-96BB1F66D894}" type="presParOf" srcId="{40A93365-B215-4AEA-9A9E-13CEA3272474}" destId="{DD8FBD68-8A3D-48B2-9771-AE08939F785B}" srcOrd="3" destOrd="0" presId="urn:microsoft.com/office/officeart/2005/8/layout/radial6"/>
    <dgm:cxn modelId="{ADF1C318-B846-45C5-9669-4A32AF8022FA}" type="presParOf" srcId="{40A93365-B215-4AEA-9A9E-13CEA3272474}" destId="{67C71D5A-A522-4EC8-8A71-A2EA3A52F67B}" srcOrd="4" destOrd="0" presId="urn:microsoft.com/office/officeart/2005/8/layout/radial6"/>
    <dgm:cxn modelId="{F6CECCDF-07FC-4784-9D46-9BE4C9E884FD}" type="presParOf" srcId="{40A93365-B215-4AEA-9A9E-13CEA3272474}" destId="{C131B0B4-8363-40C8-84AE-CB20BAB221FB}" srcOrd="5" destOrd="0" presId="urn:microsoft.com/office/officeart/2005/8/layout/radial6"/>
    <dgm:cxn modelId="{37319D73-A844-4EC8-A479-081E1CE42696}" type="presParOf" srcId="{40A93365-B215-4AEA-9A9E-13CEA3272474}" destId="{7B82970F-9717-40B5-861B-FF11484233ED}" srcOrd="6" destOrd="0" presId="urn:microsoft.com/office/officeart/2005/8/layout/radial6"/>
    <dgm:cxn modelId="{7CD84B18-D9F9-4AE9-A00B-EF47A7E44C0D}" type="presParOf" srcId="{40A93365-B215-4AEA-9A9E-13CEA3272474}" destId="{5994961D-0852-453C-B1F6-61A77CE6C2B1}" srcOrd="7" destOrd="0" presId="urn:microsoft.com/office/officeart/2005/8/layout/radial6"/>
    <dgm:cxn modelId="{0DB7A01B-8263-41C0-AF02-41664DD8688A}" type="presParOf" srcId="{40A93365-B215-4AEA-9A9E-13CEA3272474}" destId="{6149E301-7B3B-477B-BF82-8872851C0F46}" srcOrd="8" destOrd="0" presId="urn:microsoft.com/office/officeart/2005/8/layout/radial6"/>
    <dgm:cxn modelId="{70D81F89-3E48-4674-AAAF-C708E65AC841}" type="presParOf" srcId="{40A93365-B215-4AEA-9A9E-13CEA3272474}" destId="{3EF98373-7C3B-41EF-B4AE-00E005648930}" srcOrd="9" destOrd="0" presId="urn:microsoft.com/office/officeart/2005/8/layout/radial6"/>
    <dgm:cxn modelId="{8FC40708-EE46-4FA8-9B17-1520932F8E9F}" type="presParOf" srcId="{40A93365-B215-4AEA-9A9E-13CEA3272474}" destId="{9E2726AE-CF06-40AA-B50A-DF55344AE2AC}" srcOrd="10" destOrd="0" presId="urn:microsoft.com/office/officeart/2005/8/layout/radial6"/>
    <dgm:cxn modelId="{1DCD0382-752D-457F-8A5E-A0AA7E8B8AD2}" type="presParOf" srcId="{40A93365-B215-4AEA-9A9E-13CEA3272474}" destId="{91DB5B86-6FDB-48CF-AC04-86E9F0B0D86D}" srcOrd="11" destOrd="0" presId="urn:microsoft.com/office/officeart/2005/8/layout/radial6"/>
    <dgm:cxn modelId="{6558CB3D-0E29-449B-B44B-6D4143F6221F}" type="presParOf" srcId="{40A93365-B215-4AEA-9A9E-13CEA3272474}" destId="{1FE51B7D-E4A4-4B02-82EB-B63BA08D0D1A}" srcOrd="12" destOrd="0" presId="urn:microsoft.com/office/officeart/2005/8/layout/radial6"/>
    <dgm:cxn modelId="{3D83AF1D-9EB2-4E07-85DF-9A71155F25D7}" type="presParOf" srcId="{40A93365-B215-4AEA-9A9E-13CEA3272474}" destId="{B9DB64F8-54DE-4608-A2F8-76434A806700}" srcOrd="13" destOrd="0" presId="urn:microsoft.com/office/officeart/2005/8/layout/radial6"/>
    <dgm:cxn modelId="{FA9CC6C1-2BF8-4F32-9201-BD8A4E74D70B}" type="presParOf" srcId="{40A93365-B215-4AEA-9A9E-13CEA3272474}" destId="{33380A65-178E-4F3B-88A1-F112C265BC9A}" srcOrd="14" destOrd="0" presId="urn:microsoft.com/office/officeart/2005/8/layout/radial6"/>
    <dgm:cxn modelId="{2D6052B2-19F6-492F-B541-423EA52616EC}" type="presParOf" srcId="{40A93365-B215-4AEA-9A9E-13CEA3272474}" destId="{DB6AA52D-8A58-41D5-B9D7-DE816423EC6C}" srcOrd="15" destOrd="0" presId="urn:microsoft.com/office/officeart/2005/8/layout/radial6"/>
    <dgm:cxn modelId="{18D7D209-EC83-4417-B0C0-66532E78BADC}" type="presParOf" srcId="{40A93365-B215-4AEA-9A9E-13CEA3272474}" destId="{200BFF38-0FF8-4A84-A867-CD7F1674A327}" srcOrd="16" destOrd="0" presId="urn:microsoft.com/office/officeart/2005/8/layout/radial6"/>
    <dgm:cxn modelId="{97C5A162-FE60-4CB0-B2C6-1DF783B7C437}" type="presParOf" srcId="{40A93365-B215-4AEA-9A9E-13CEA3272474}" destId="{449AB47C-F3CD-4EFE-9D43-814C29416875}" srcOrd="17" destOrd="0" presId="urn:microsoft.com/office/officeart/2005/8/layout/radial6"/>
    <dgm:cxn modelId="{B67F6C3F-3715-4A89-A697-CA14B4728C4F}" type="presParOf" srcId="{40A93365-B215-4AEA-9A9E-13CEA3272474}" destId="{33BB6EDD-F99F-4F74-BAD2-349DE4D66404}" srcOrd="18" destOrd="0" presId="urn:microsoft.com/office/officeart/2005/8/layout/radial6"/>
    <dgm:cxn modelId="{6970AB96-22CF-47D6-8CE6-CA2DBB6936C5}" type="presParOf" srcId="{40A93365-B215-4AEA-9A9E-13CEA3272474}" destId="{83D820C0-34F7-4C71-82FB-B792E6F8E408}" srcOrd="19" destOrd="0" presId="urn:microsoft.com/office/officeart/2005/8/layout/radial6"/>
    <dgm:cxn modelId="{6922E8E5-552C-41B2-BA7D-DD239CDA1B87}" type="presParOf" srcId="{40A93365-B215-4AEA-9A9E-13CEA3272474}" destId="{CD4B633A-4177-4BA7-9094-6FD66776CC6F}" srcOrd="20" destOrd="0" presId="urn:microsoft.com/office/officeart/2005/8/layout/radial6"/>
    <dgm:cxn modelId="{F6B78FCA-128C-4236-AE31-C082BE3EA961}" type="presParOf" srcId="{40A93365-B215-4AEA-9A9E-13CEA3272474}" destId="{03F69D02-C577-4360-8ADC-45ADC778A9B6}" srcOrd="21" destOrd="0" presId="urn:microsoft.com/office/officeart/2005/8/layout/radial6"/>
    <dgm:cxn modelId="{E9D62FDE-1403-4BC3-BE5E-1A3567DEB099}" type="presParOf" srcId="{40A93365-B215-4AEA-9A9E-13CEA3272474}" destId="{BEF187B9-D97B-494C-B1B3-47F8BE409D84}" srcOrd="22" destOrd="0" presId="urn:microsoft.com/office/officeart/2005/8/layout/radial6"/>
    <dgm:cxn modelId="{AC42CBEE-07A2-4C2A-8A9B-94613F55863A}" type="presParOf" srcId="{40A93365-B215-4AEA-9A9E-13CEA3272474}" destId="{E16A14A1-8B8A-458F-A8D6-739451475BC7}" srcOrd="23" destOrd="0" presId="urn:microsoft.com/office/officeart/2005/8/layout/radial6"/>
    <dgm:cxn modelId="{B28AA613-CB01-46D3-A894-ACF31320D925}" type="presParOf" srcId="{40A93365-B215-4AEA-9A9E-13CEA3272474}" destId="{E979027B-964B-40C9-91CB-D640CD1AF262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F4182F-DFCD-4C4A-8342-8D6067FEF0B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2ED1D67-07B1-4112-9B95-9F637EF3793C}" type="pres">
      <dgm:prSet presAssocID="{98F4182F-DFCD-4C4A-8342-8D6067FEF0B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D46ABF39-355A-4C48-AE43-BFD7C1E439F5}" type="presOf" srcId="{98F4182F-DFCD-4C4A-8342-8D6067FEF0B2}" destId="{52ED1D67-07B1-4112-9B95-9F637EF3793C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04936E-D9E3-443E-9F5F-AEAB03BAC11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E5B05F8-2BB6-431E-8873-4684FC9C9D03}">
      <dgm:prSet phldrT="[Testo]"/>
      <dgm:spPr/>
      <dgm:t>
        <a:bodyPr/>
        <a:lstStyle/>
        <a:p>
          <a:r>
            <a:rPr lang="it-IT" dirty="0"/>
            <a:t>     Sì, ho letto</a:t>
          </a:r>
        </a:p>
      </dgm:t>
    </dgm:pt>
    <dgm:pt modelId="{0EB98993-9EFE-4437-8B52-F977994ED182}" type="parTrans" cxnId="{CC0BC86E-888B-49AF-B4F6-E70940D23AD1}">
      <dgm:prSet/>
      <dgm:spPr/>
      <dgm:t>
        <a:bodyPr/>
        <a:lstStyle/>
        <a:p>
          <a:endParaRPr lang="it-IT"/>
        </a:p>
      </dgm:t>
    </dgm:pt>
    <dgm:pt modelId="{99642FA2-8A56-47EA-9B0A-3E1F0136FEA8}" type="sibTrans" cxnId="{CC0BC86E-888B-49AF-B4F6-E70940D23AD1}">
      <dgm:prSet/>
      <dgm:spPr/>
      <dgm:t>
        <a:bodyPr/>
        <a:lstStyle/>
        <a:p>
          <a:endParaRPr lang="it-IT"/>
        </a:p>
      </dgm:t>
    </dgm:pt>
    <dgm:pt modelId="{ACE071B1-A545-4D40-B76B-F57E978B0BCE}">
      <dgm:prSet phldrT="[Testo]"/>
      <dgm:spPr/>
      <dgm:t>
        <a:bodyPr/>
        <a:lstStyle/>
        <a:p>
          <a:r>
            <a:rPr lang="it-IT" dirty="0"/>
            <a:t>Chi siamo?</a:t>
          </a:r>
        </a:p>
      </dgm:t>
    </dgm:pt>
    <dgm:pt modelId="{E1C29705-8155-455D-999B-CD77D70A5C32}" type="parTrans" cxnId="{712234F5-7EB1-4056-B1A6-BEC440C08E4C}">
      <dgm:prSet/>
      <dgm:spPr/>
      <dgm:t>
        <a:bodyPr/>
        <a:lstStyle/>
        <a:p>
          <a:endParaRPr lang="it-IT"/>
        </a:p>
      </dgm:t>
    </dgm:pt>
    <dgm:pt modelId="{FBF94F07-2E3F-4F83-B510-7AA95B80493E}" type="sibTrans" cxnId="{712234F5-7EB1-4056-B1A6-BEC440C08E4C}">
      <dgm:prSet/>
      <dgm:spPr/>
      <dgm:t>
        <a:bodyPr/>
        <a:lstStyle/>
        <a:p>
          <a:endParaRPr lang="it-IT"/>
        </a:p>
      </dgm:t>
    </dgm:pt>
    <dgm:pt modelId="{41262508-78C0-48F9-ACB8-21C47AE9477E}">
      <dgm:prSet phldrT="[Testo]"/>
      <dgm:spPr/>
      <dgm:t>
        <a:bodyPr/>
        <a:lstStyle/>
        <a:p>
          <a:r>
            <a:rPr lang="it-IT" dirty="0"/>
            <a:t>Base giuridica del trattamento</a:t>
          </a:r>
        </a:p>
      </dgm:t>
    </dgm:pt>
    <dgm:pt modelId="{CF24D9B0-931B-4F1C-8718-64CFAF707EB7}" type="parTrans" cxnId="{C84F9A5A-8069-4479-8B10-3EB0C60FD7DA}">
      <dgm:prSet/>
      <dgm:spPr/>
      <dgm:t>
        <a:bodyPr/>
        <a:lstStyle/>
        <a:p>
          <a:endParaRPr lang="it-IT"/>
        </a:p>
      </dgm:t>
    </dgm:pt>
    <dgm:pt modelId="{8A29E353-C5B8-4784-ACCA-9D67FAC19389}" type="sibTrans" cxnId="{C84F9A5A-8069-4479-8B10-3EB0C60FD7DA}">
      <dgm:prSet/>
      <dgm:spPr/>
      <dgm:t>
        <a:bodyPr/>
        <a:lstStyle/>
        <a:p>
          <a:endParaRPr lang="it-IT"/>
        </a:p>
      </dgm:t>
    </dgm:pt>
    <dgm:pt modelId="{57C92895-BF3D-43E8-9530-DBA3CD7844FB}">
      <dgm:prSet phldrT="[Testo]"/>
      <dgm:spPr/>
      <dgm:t>
        <a:bodyPr/>
        <a:lstStyle/>
        <a:p>
          <a:r>
            <a:rPr lang="it-IT" dirty="0"/>
            <a:t>Tempi di conservazione dei dati</a:t>
          </a:r>
        </a:p>
      </dgm:t>
    </dgm:pt>
    <dgm:pt modelId="{7DCE53F9-0CD2-4D88-BAEC-0C1D165661DE}" type="parTrans" cxnId="{930EFAC0-4255-4894-A5E1-902539FD3B93}">
      <dgm:prSet/>
      <dgm:spPr/>
      <dgm:t>
        <a:bodyPr/>
        <a:lstStyle/>
        <a:p>
          <a:endParaRPr lang="it-IT"/>
        </a:p>
      </dgm:t>
    </dgm:pt>
    <dgm:pt modelId="{B3FB6900-4CC3-43EF-9983-7EB9A8014AC5}" type="sibTrans" cxnId="{930EFAC0-4255-4894-A5E1-902539FD3B93}">
      <dgm:prSet/>
      <dgm:spPr/>
      <dgm:t>
        <a:bodyPr/>
        <a:lstStyle/>
        <a:p>
          <a:endParaRPr lang="it-IT"/>
        </a:p>
      </dgm:t>
    </dgm:pt>
    <dgm:pt modelId="{B5BD9103-50A9-4175-97F7-8C23B9C6E2D7}">
      <dgm:prSet phldrT="[Testo]"/>
      <dgm:spPr/>
      <dgm:t>
        <a:bodyPr/>
        <a:lstStyle/>
        <a:p>
          <a:r>
            <a:rPr lang="it-IT" dirty="0"/>
            <a:t>I tuoi diritti</a:t>
          </a:r>
        </a:p>
      </dgm:t>
    </dgm:pt>
    <dgm:pt modelId="{7762AAFD-22EE-4C8F-9A64-2F2B3019AF92}" type="parTrans" cxnId="{04631C58-D323-4E90-A9ED-736B63A8A4BA}">
      <dgm:prSet/>
      <dgm:spPr/>
      <dgm:t>
        <a:bodyPr/>
        <a:lstStyle/>
        <a:p>
          <a:endParaRPr lang="it-IT"/>
        </a:p>
      </dgm:t>
    </dgm:pt>
    <dgm:pt modelId="{2F1B5018-75D9-411E-883C-0222EFF1E825}" type="sibTrans" cxnId="{04631C58-D323-4E90-A9ED-736B63A8A4BA}">
      <dgm:prSet/>
      <dgm:spPr/>
      <dgm:t>
        <a:bodyPr/>
        <a:lstStyle/>
        <a:p>
          <a:endParaRPr lang="it-IT"/>
        </a:p>
      </dgm:t>
    </dgm:pt>
    <dgm:pt modelId="{EBF2CAE8-9835-4277-ADED-AE14F28847E9}">
      <dgm:prSet/>
      <dgm:spPr/>
      <dgm:t>
        <a:bodyPr/>
        <a:lstStyle/>
        <a:p>
          <a:r>
            <a:rPr lang="it-IT" dirty="0"/>
            <a:t>Quali dati raccogliamo?</a:t>
          </a:r>
        </a:p>
      </dgm:t>
    </dgm:pt>
    <dgm:pt modelId="{9D260D34-826A-488A-8856-474D6A18BC2C}" type="parTrans" cxnId="{3FFDC3C7-21A1-4FE8-BEFD-0611EDAEA0CF}">
      <dgm:prSet/>
      <dgm:spPr/>
      <dgm:t>
        <a:bodyPr/>
        <a:lstStyle/>
        <a:p>
          <a:endParaRPr lang="it-IT"/>
        </a:p>
      </dgm:t>
    </dgm:pt>
    <dgm:pt modelId="{25A70DDD-0D59-4118-92B6-7760C9676DDB}" type="sibTrans" cxnId="{3FFDC3C7-21A1-4FE8-BEFD-0611EDAEA0CF}">
      <dgm:prSet/>
      <dgm:spPr/>
      <dgm:t>
        <a:bodyPr/>
        <a:lstStyle/>
        <a:p>
          <a:endParaRPr lang="it-IT"/>
        </a:p>
      </dgm:t>
    </dgm:pt>
    <dgm:pt modelId="{A94E3E66-F2A7-4E61-B21E-1FDB602741FF}">
      <dgm:prSet/>
      <dgm:spPr/>
      <dgm:t>
        <a:bodyPr/>
        <a:lstStyle/>
        <a:p>
          <a:r>
            <a:rPr lang="it-IT" dirty="0"/>
            <a:t>Finalità del trattamento</a:t>
          </a:r>
        </a:p>
      </dgm:t>
    </dgm:pt>
    <dgm:pt modelId="{617729FE-E369-4582-A0C6-A56F3120BF31}" type="parTrans" cxnId="{268DE258-3ACD-4908-A21D-227DFC399AC9}">
      <dgm:prSet/>
      <dgm:spPr/>
      <dgm:t>
        <a:bodyPr/>
        <a:lstStyle/>
        <a:p>
          <a:endParaRPr lang="it-IT"/>
        </a:p>
      </dgm:t>
    </dgm:pt>
    <dgm:pt modelId="{D98E20F2-5B0C-4FCA-97A5-9FDADC76C8C9}" type="sibTrans" cxnId="{268DE258-3ACD-4908-A21D-227DFC399AC9}">
      <dgm:prSet/>
      <dgm:spPr/>
      <dgm:t>
        <a:bodyPr/>
        <a:lstStyle/>
        <a:p>
          <a:endParaRPr lang="it-IT"/>
        </a:p>
      </dgm:t>
    </dgm:pt>
    <dgm:pt modelId="{E04A6253-A281-40D6-859C-EDFAB23F6AB5}">
      <dgm:prSet/>
      <dgm:spPr/>
      <dgm:t>
        <a:bodyPr/>
        <a:lstStyle/>
        <a:p>
          <a:r>
            <a:rPr lang="it-IT" dirty="0"/>
            <a:t>Luogo e Modalità del trattamento</a:t>
          </a:r>
        </a:p>
      </dgm:t>
    </dgm:pt>
    <dgm:pt modelId="{82446DCB-2D0D-47D5-AB17-E17D9BE0F2EE}" type="parTrans" cxnId="{8EB7DB4B-CD94-4CB0-B962-90AB18E72250}">
      <dgm:prSet/>
      <dgm:spPr/>
      <dgm:t>
        <a:bodyPr/>
        <a:lstStyle/>
        <a:p>
          <a:endParaRPr lang="it-IT"/>
        </a:p>
      </dgm:t>
    </dgm:pt>
    <dgm:pt modelId="{AA151799-69C7-4714-AF93-A22564EAEBBC}" type="sibTrans" cxnId="{8EB7DB4B-CD94-4CB0-B962-90AB18E72250}">
      <dgm:prSet/>
      <dgm:spPr/>
      <dgm:t>
        <a:bodyPr/>
        <a:lstStyle/>
        <a:p>
          <a:endParaRPr lang="it-IT"/>
        </a:p>
      </dgm:t>
    </dgm:pt>
    <dgm:pt modelId="{A7F90B34-4BD8-4239-8683-9D7B609246F9}">
      <dgm:prSet phldrT="[Testo]"/>
      <dgm:spPr/>
      <dgm:t>
        <a:bodyPr/>
        <a:lstStyle/>
        <a:p>
          <a:r>
            <a:rPr lang="it-IT" dirty="0"/>
            <a:t>Destinatari</a:t>
          </a:r>
        </a:p>
      </dgm:t>
    </dgm:pt>
    <dgm:pt modelId="{9F0421F4-6091-44CF-A445-573BDA209D9D}" type="parTrans" cxnId="{A3D6FB01-F389-4070-9770-8FDE2D977AE3}">
      <dgm:prSet/>
      <dgm:spPr/>
      <dgm:t>
        <a:bodyPr/>
        <a:lstStyle/>
        <a:p>
          <a:endParaRPr lang="it-IT"/>
        </a:p>
      </dgm:t>
    </dgm:pt>
    <dgm:pt modelId="{943E4651-D303-494E-9953-1BED6481A239}" type="sibTrans" cxnId="{A3D6FB01-F389-4070-9770-8FDE2D977AE3}">
      <dgm:prSet/>
      <dgm:spPr/>
      <dgm:t>
        <a:bodyPr/>
        <a:lstStyle/>
        <a:p>
          <a:endParaRPr lang="it-IT"/>
        </a:p>
      </dgm:t>
    </dgm:pt>
    <dgm:pt modelId="{40A93365-B215-4AEA-9A9E-13CEA3272474}" type="pres">
      <dgm:prSet presAssocID="{2904936E-D9E3-443E-9F5F-AEAB03BAC11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334AC5-26E5-48E4-B2F0-7CEA7BA57359}" type="pres">
      <dgm:prSet presAssocID="{CE5B05F8-2BB6-431E-8873-4684FC9C9D03}" presName="centerShape" presStyleLbl="node0" presStyleIdx="0" presStyleCnt="1" custScaleX="154205" custScaleY="146440"/>
      <dgm:spPr/>
    </dgm:pt>
    <dgm:pt modelId="{8B39455B-4A4E-49E9-ACF1-43257E4A7A95}" type="pres">
      <dgm:prSet presAssocID="{ACE071B1-A545-4D40-B76B-F57E978B0BCE}" presName="node" presStyleLbl="node1" presStyleIdx="0" presStyleCnt="8" custRadScaleRad="101683">
        <dgm:presLayoutVars>
          <dgm:bulletEnabled val="1"/>
        </dgm:presLayoutVars>
      </dgm:prSet>
      <dgm:spPr/>
    </dgm:pt>
    <dgm:pt modelId="{36337F3C-BDBF-43E0-80D2-EC5C63D06C47}" type="pres">
      <dgm:prSet presAssocID="{ACE071B1-A545-4D40-B76B-F57E978B0BCE}" presName="dummy" presStyleCnt="0"/>
      <dgm:spPr/>
    </dgm:pt>
    <dgm:pt modelId="{DD8FBD68-8A3D-48B2-9771-AE08939F785B}" type="pres">
      <dgm:prSet presAssocID="{FBF94F07-2E3F-4F83-B510-7AA95B80493E}" presName="sibTrans" presStyleLbl="sibTrans2D1" presStyleIdx="0" presStyleCnt="8"/>
      <dgm:spPr/>
    </dgm:pt>
    <dgm:pt modelId="{67C71D5A-A522-4EC8-8A71-A2EA3A52F67B}" type="pres">
      <dgm:prSet presAssocID="{EBF2CAE8-9835-4277-ADED-AE14F28847E9}" presName="node" presStyleLbl="node1" presStyleIdx="1" presStyleCnt="8">
        <dgm:presLayoutVars>
          <dgm:bulletEnabled val="1"/>
        </dgm:presLayoutVars>
      </dgm:prSet>
      <dgm:spPr/>
    </dgm:pt>
    <dgm:pt modelId="{C131B0B4-8363-40C8-84AE-CB20BAB221FB}" type="pres">
      <dgm:prSet presAssocID="{EBF2CAE8-9835-4277-ADED-AE14F28847E9}" presName="dummy" presStyleCnt="0"/>
      <dgm:spPr/>
    </dgm:pt>
    <dgm:pt modelId="{7B82970F-9717-40B5-861B-FF11484233ED}" type="pres">
      <dgm:prSet presAssocID="{25A70DDD-0D59-4118-92B6-7760C9676DDB}" presName="sibTrans" presStyleLbl="sibTrans2D1" presStyleIdx="1" presStyleCnt="8"/>
      <dgm:spPr/>
    </dgm:pt>
    <dgm:pt modelId="{5994961D-0852-453C-B1F6-61A77CE6C2B1}" type="pres">
      <dgm:prSet presAssocID="{A94E3E66-F2A7-4E61-B21E-1FDB602741FF}" presName="node" presStyleLbl="node1" presStyleIdx="2" presStyleCnt="8" custRadScaleRad="99480" custRadScaleInc="-2003">
        <dgm:presLayoutVars>
          <dgm:bulletEnabled val="1"/>
        </dgm:presLayoutVars>
      </dgm:prSet>
      <dgm:spPr/>
    </dgm:pt>
    <dgm:pt modelId="{6149E301-7B3B-477B-BF82-8872851C0F46}" type="pres">
      <dgm:prSet presAssocID="{A94E3E66-F2A7-4E61-B21E-1FDB602741FF}" presName="dummy" presStyleCnt="0"/>
      <dgm:spPr/>
    </dgm:pt>
    <dgm:pt modelId="{3EF98373-7C3B-41EF-B4AE-00E005648930}" type="pres">
      <dgm:prSet presAssocID="{D98E20F2-5B0C-4FCA-97A5-9FDADC76C8C9}" presName="sibTrans" presStyleLbl="sibTrans2D1" presStyleIdx="2" presStyleCnt="8"/>
      <dgm:spPr/>
    </dgm:pt>
    <dgm:pt modelId="{9E2726AE-CF06-40AA-B50A-DF55344AE2AC}" type="pres">
      <dgm:prSet presAssocID="{41262508-78C0-48F9-ACB8-21C47AE9477E}" presName="node" presStyleLbl="node1" presStyleIdx="3" presStyleCnt="8">
        <dgm:presLayoutVars>
          <dgm:bulletEnabled val="1"/>
        </dgm:presLayoutVars>
      </dgm:prSet>
      <dgm:spPr/>
    </dgm:pt>
    <dgm:pt modelId="{91DB5B86-6FDB-48CF-AC04-86E9F0B0D86D}" type="pres">
      <dgm:prSet presAssocID="{41262508-78C0-48F9-ACB8-21C47AE9477E}" presName="dummy" presStyleCnt="0"/>
      <dgm:spPr/>
    </dgm:pt>
    <dgm:pt modelId="{1FE51B7D-E4A4-4B02-82EB-B63BA08D0D1A}" type="pres">
      <dgm:prSet presAssocID="{8A29E353-C5B8-4784-ACCA-9D67FAC19389}" presName="sibTrans" presStyleLbl="sibTrans2D1" presStyleIdx="3" presStyleCnt="8"/>
      <dgm:spPr/>
    </dgm:pt>
    <dgm:pt modelId="{B9DB64F8-54DE-4608-A2F8-76434A806700}" type="pres">
      <dgm:prSet presAssocID="{57C92895-BF3D-43E8-9530-DBA3CD7844FB}" presName="node" presStyleLbl="node1" presStyleIdx="4" presStyleCnt="8">
        <dgm:presLayoutVars>
          <dgm:bulletEnabled val="1"/>
        </dgm:presLayoutVars>
      </dgm:prSet>
      <dgm:spPr/>
    </dgm:pt>
    <dgm:pt modelId="{33380A65-178E-4F3B-88A1-F112C265BC9A}" type="pres">
      <dgm:prSet presAssocID="{57C92895-BF3D-43E8-9530-DBA3CD7844FB}" presName="dummy" presStyleCnt="0"/>
      <dgm:spPr/>
    </dgm:pt>
    <dgm:pt modelId="{DB6AA52D-8A58-41D5-B9D7-DE816423EC6C}" type="pres">
      <dgm:prSet presAssocID="{B3FB6900-4CC3-43EF-9983-7EB9A8014AC5}" presName="sibTrans" presStyleLbl="sibTrans2D1" presStyleIdx="4" presStyleCnt="8"/>
      <dgm:spPr/>
    </dgm:pt>
    <dgm:pt modelId="{200BFF38-0FF8-4A84-A867-CD7F1674A327}" type="pres">
      <dgm:prSet presAssocID="{E04A6253-A281-40D6-859C-EDFAB23F6AB5}" presName="node" presStyleLbl="node1" presStyleIdx="5" presStyleCnt="8">
        <dgm:presLayoutVars>
          <dgm:bulletEnabled val="1"/>
        </dgm:presLayoutVars>
      </dgm:prSet>
      <dgm:spPr/>
    </dgm:pt>
    <dgm:pt modelId="{449AB47C-F3CD-4EFE-9D43-814C29416875}" type="pres">
      <dgm:prSet presAssocID="{E04A6253-A281-40D6-859C-EDFAB23F6AB5}" presName="dummy" presStyleCnt="0"/>
      <dgm:spPr/>
    </dgm:pt>
    <dgm:pt modelId="{33BB6EDD-F99F-4F74-BAD2-349DE4D66404}" type="pres">
      <dgm:prSet presAssocID="{AA151799-69C7-4714-AF93-A22564EAEBBC}" presName="sibTrans" presStyleLbl="sibTrans2D1" presStyleIdx="5" presStyleCnt="8"/>
      <dgm:spPr/>
    </dgm:pt>
    <dgm:pt modelId="{83D820C0-34F7-4C71-82FB-B792E6F8E408}" type="pres">
      <dgm:prSet presAssocID="{A7F90B34-4BD8-4239-8683-9D7B609246F9}" presName="node" presStyleLbl="node1" presStyleIdx="6" presStyleCnt="8" custRadScaleRad="100129" custRadScaleInc="19411">
        <dgm:presLayoutVars>
          <dgm:bulletEnabled val="1"/>
        </dgm:presLayoutVars>
      </dgm:prSet>
      <dgm:spPr/>
    </dgm:pt>
    <dgm:pt modelId="{CD4B633A-4177-4BA7-9094-6FD66776CC6F}" type="pres">
      <dgm:prSet presAssocID="{A7F90B34-4BD8-4239-8683-9D7B609246F9}" presName="dummy" presStyleCnt="0"/>
      <dgm:spPr/>
    </dgm:pt>
    <dgm:pt modelId="{03F69D02-C577-4360-8ADC-45ADC778A9B6}" type="pres">
      <dgm:prSet presAssocID="{943E4651-D303-494E-9953-1BED6481A239}" presName="sibTrans" presStyleLbl="sibTrans2D1" presStyleIdx="6" presStyleCnt="8"/>
      <dgm:spPr/>
    </dgm:pt>
    <dgm:pt modelId="{BEF187B9-D97B-494C-B1B3-47F8BE409D84}" type="pres">
      <dgm:prSet presAssocID="{B5BD9103-50A9-4175-97F7-8C23B9C6E2D7}" presName="node" presStyleLbl="node1" presStyleIdx="7" presStyleCnt="8">
        <dgm:presLayoutVars>
          <dgm:bulletEnabled val="1"/>
        </dgm:presLayoutVars>
      </dgm:prSet>
      <dgm:spPr/>
    </dgm:pt>
    <dgm:pt modelId="{E16A14A1-8B8A-458F-A8D6-739451475BC7}" type="pres">
      <dgm:prSet presAssocID="{B5BD9103-50A9-4175-97F7-8C23B9C6E2D7}" presName="dummy" presStyleCnt="0"/>
      <dgm:spPr/>
    </dgm:pt>
    <dgm:pt modelId="{E979027B-964B-40C9-91CB-D640CD1AF262}" type="pres">
      <dgm:prSet presAssocID="{2F1B5018-75D9-411E-883C-0222EFF1E825}" presName="sibTrans" presStyleLbl="sibTrans2D1" presStyleIdx="7" presStyleCnt="8"/>
      <dgm:spPr/>
    </dgm:pt>
  </dgm:ptLst>
  <dgm:cxnLst>
    <dgm:cxn modelId="{A3D6FB01-F389-4070-9770-8FDE2D977AE3}" srcId="{CE5B05F8-2BB6-431E-8873-4684FC9C9D03}" destId="{A7F90B34-4BD8-4239-8683-9D7B609246F9}" srcOrd="6" destOrd="0" parTransId="{9F0421F4-6091-44CF-A445-573BDA209D9D}" sibTransId="{943E4651-D303-494E-9953-1BED6481A239}"/>
    <dgm:cxn modelId="{B7F32105-F1DA-4A2E-98BD-1F75B996E878}" type="presOf" srcId="{AA151799-69C7-4714-AF93-A22564EAEBBC}" destId="{33BB6EDD-F99F-4F74-BAD2-349DE4D66404}" srcOrd="0" destOrd="0" presId="urn:microsoft.com/office/officeart/2005/8/layout/radial6"/>
    <dgm:cxn modelId="{BCA5001C-FF1A-459A-AD07-1380C1BBA48C}" type="presOf" srcId="{ACE071B1-A545-4D40-B76B-F57E978B0BCE}" destId="{8B39455B-4A4E-49E9-ACF1-43257E4A7A95}" srcOrd="0" destOrd="0" presId="urn:microsoft.com/office/officeart/2005/8/layout/radial6"/>
    <dgm:cxn modelId="{43DA721F-6F8E-4EAC-B835-0DF6670D4026}" type="presOf" srcId="{D98E20F2-5B0C-4FCA-97A5-9FDADC76C8C9}" destId="{3EF98373-7C3B-41EF-B4AE-00E005648930}" srcOrd="0" destOrd="0" presId="urn:microsoft.com/office/officeart/2005/8/layout/radial6"/>
    <dgm:cxn modelId="{9C2EA220-7960-4E20-B0E3-F9452B260BD3}" type="presOf" srcId="{A7F90B34-4BD8-4239-8683-9D7B609246F9}" destId="{83D820C0-34F7-4C71-82FB-B792E6F8E408}" srcOrd="0" destOrd="0" presId="urn:microsoft.com/office/officeart/2005/8/layout/radial6"/>
    <dgm:cxn modelId="{6711135E-00A9-44CC-AC2D-30622BFB3AE2}" type="presOf" srcId="{E04A6253-A281-40D6-859C-EDFAB23F6AB5}" destId="{200BFF38-0FF8-4A84-A867-CD7F1674A327}" srcOrd="0" destOrd="0" presId="urn:microsoft.com/office/officeart/2005/8/layout/radial6"/>
    <dgm:cxn modelId="{38BBCC4A-55C3-4C7B-AF07-635FAAC8AD52}" type="presOf" srcId="{EBF2CAE8-9835-4277-ADED-AE14F28847E9}" destId="{67C71D5A-A522-4EC8-8A71-A2EA3A52F67B}" srcOrd="0" destOrd="0" presId="urn:microsoft.com/office/officeart/2005/8/layout/radial6"/>
    <dgm:cxn modelId="{8EB7DB4B-CD94-4CB0-B962-90AB18E72250}" srcId="{CE5B05F8-2BB6-431E-8873-4684FC9C9D03}" destId="{E04A6253-A281-40D6-859C-EDFAB23F6AB5}" srcOrd="5" destOrd="0" parTransId="{82446DCB-2D0D-47D5-AB17-E17D9BE0F2EE}" sibTransId="{AA151799-69C7-4714-AF93-A22564EAEBBC}"/>
    <dgm:cxn modelId="{CC0BC86E-888B-49AF-B4F6-E70940D23AD1}" srcId="{2904936E-D9E3-443E-9F5F-AEAB03BAC11E}" destId="{CE5B05F8-2BB6-431E-8873-4684FC9C9D03}" srcOrd="0" destOrd="0" parTransId="{0EB98993-9EFE-4437-8B52-F977994ED182}" sibTransId="{99642FA2-8A56-47EA-9B0A-3E1F0136FEA8}"/>
    <dgm:cxn modelId="{EF74BE51-3682-4621-B01A-81908221AD1D}" type="presOf" srcId="{25A70DDD-0D59-4118-92B6-7760C9676DDB}" destId="{7B82970F-9717-40B5-861B-FF11484233ED}" srcOrd="0" destOrd="0" presId="urn:microsoft.com/office/officeart/2005/8/layout/radial6"/>
    <dgm:cxn modelId="{04631C58-D323-4E90-A9ED-736B63A8A4BA}" srcId="{CE5B05F8-2BB6-431E-8873-4684FC9C9D03}" destId="{B5BD9103-50A9-4175-97F7-8C23B9C6E2D7}" srcOrd="7" destOrd="0" parTransId="{7762AAFD-22EE-4C8F-9A64-2F2B3019AF92}" sibTransId="{2F1B5018-75D9-411E-883C-0222EFF1E825}"/>
    <dgm:cxn modelId="{268DE258-3ACD-4908-A21D-227DFC399AC9}" srcId="{CE5B05F8-2BB6-431E-8873-4684FC9C9D03}" destId="{A94E3E66-F2A7-4E61-B21E-1FDB602741FF}" srcOrd="2" destOrd="0" parTransId="{617729FE-E369-4582-A0C6-A56F3120BF31}" sibTransId="{D98E20F2-5B0C-4FCA-97A5-9FDADC76C8C9}"/>
    <dgm:cxn modelId="{C84F9A5A-8069-4479-8B10-3EB0C60FD7DA}" srcId="{CE5B05F8-2BB6-431E-8873-4684FC9C9D03}" destId="{41262508-78C0-48F9-ACB8-21C47AE9477E}" srcOrd="3" destOrd="0" parTransId="{CF24D9B0-931B-4F1C-8718-64CFAF707EB7}" sibTransId="{8A29E353-C5B8-4784-ACCA-9D67FAC19389}"/>
    <dgm:cxn modelId="{56DF97B0-F4BF-4592-B890-D74C772F279F}" type="presOf" srcId="{CE5B05F8-2BB6-431E-8873-4684FC9C9D03}" destId="{9A334AC5-26E5-48E4-B2F0-7CEA7BA57359}" srcOrd="0" destOrd="0" presId="urn:microsoft.com/office/officeart/2005/8/layout/radial6"/>
    <dgm:cxn modelId="{CEB9C2B2-D68D-426E-A409-5798B0066FD0}" type="presOf" srcId="{8A29E353-C5B8-4784-ACCA-9D67FAC19389}" destId="{1FE51B7D-E4A4-4B02-82EB-B63BA08D0D1A}" srcOrd="0" destOrd="0" presId="urn:microsoft.com/office/officeart/2005/8/layout/radial6"/>
    <dgm:cxn modelId="{B355C7B7-4E3D-4107-8893-2D01E4F30517}" type="presOf" srcId="{2904936E-D9E3-443E-9F5F-AEAB03BAC11E}" destId="{40A93365-B215-4AEA-9A9E-13CEA3272474}" srcOrd="0" destOrd="0" presId="urn:microsoft.com/office/officeart/2005/8/layout/radial6"/>
    <dgm:cxn modelId="{A3F1E2BB-97F9-4F11-8138-ABDB42773218}" type="presOf" srcId="{FBF94F07-2E3F-4F83-B510-7AA95B80493E}" destId="{DD8FBD68-8A3D-48B2-9771-AE08939F785B}" srcOrd="0" destOrd="0" presId="urn:microsoft.com/office/officeart/2005/8/layout/radial6"/>
    <dgm:cxn modelId="{930EFAC0-4255-4894-A5E1-902539FD3B93}" srcId="{CE5B05F8-2BB6-431E-8873-4684FC9C9D03}" destId="{57C92895-BF3D-43E8-9530-DBA3CD7844FB}" srcOrd="4" destOrd="0" parTransId="{7DCE53F9-0CD2-4D88-BAEC-0C1D165661DE}" sibTransId="{B3FB6900-4CC3-43EF-9983-7EB9A8014AC5}"/>
    <dgm:cxn modelId="{3FFDC3C7-21A1-4FE8-BEFD-0611EDAEA0CF}" srcId="{CE5B05F8-2BB6-431E-8873-4684FC9C9D03}" destId="{EBF2CAE8-9835-4277-ADED-AE14F28847E9}" srcOrd="1" destOrd="0" parTransId="{9D260D34-826A-488A-8856-474D6A18BC2C}" sibTransId="{25A70DDD-0D59-4118-92B6-7760C9676DDB}"/>
    <dgm:cxn modelId="{7BAD9CCD-2804-40C5-B05B-8796FF4B6CD0}" type="presOf" srcId="{41262508-78C0-48F9-ACB8-21C47AE9477E}" destId="{9E2726AE-CF06-40AA-B50A-DF55344AE2AC}" srcOrd="0" destOrd="0" presId="urn:microsoft.com/office/officeart/2005/8/layout/radial6"/>
    <dgm:cxn modelId="{651F85D6-9CDD-4D81-9D9D-D5D22DC45EA9}" type="presOf" srcId="{943E4651-D303-494E-9953-1BED6481A239}" destId="{03F69D02-C577-4360-8ADC-45ADC778A9B6}" srcOrd="0" destOrd="0" presId="urn:microsoft.com/office/officeart/2005/8/layout/radial6"/>
    <dgm:cxn modelId="{986C86E4-FFCF-4DE2-91E1-9FCBC64CA9DF}" type="presOf" srcId="{B3FB6900-4CC3-43EF-9983-7EB9A8014AC5}" destId="{DB6AA52D-8A58-41D5-B9D7-DE816423EC6C}" srcOrd="0" destOrd="0" presId="urn:microsoft.com/office/officeart/2005/8/layout/radial6"/>
    <dgm:cxn modelId="{CF2821EC-8D7A-475B-8BA3-03BC67ECF580}" type="presOf" srcId="{2F1B5018-75D9-411E-883C-0222EFF1E825}" destId="{E979027B-964B-40C9-91CB-D640CD1AF262}" srcOrd="0" destOrd="0" presId="urn:microsoft.com/office/officeart/2005/8/layout/radial6"/>
    <dgm:cxn modelId="{52BA58F3-11C9-4BEA-A36D-EC016D98BB71}" type="presOf" srcId="{57C92895-BF3D-43E8-9530-DBA3CD7844FB}" destId="{B9DB64F8-54DE-4608-A2F8-76434A806700}" srcOrd="0" destOrd="0" presId="urn:microsoft.com/office/officeart/2005/8/layout/radial6"/>
    <dgm:cxn modelId="{58F2A4F4-9528-4212-A38B-32F293DA2219}" type="presOf" srcId="{A94E3E66-F2A7-4E61-B21E-1FDB602741FF}" destId="{5994961D-0852-453C-B1F6-61A77CE6C2B1}" srcOrd="0" destOrd="0" presId="urn:microsoft.com/office/officeart/2005/8/layout/radial6"/>
    <dgm:cxn modelId="{712234F5-7EB1-4056-B1A6-BEC440C08E4C}" srcId="{CE5B05F8-2BB6-431E-8873-4684FC9C9D03}" destId="{ACE071B1-A545-4D40-B76B-F57E978B0BCE}" srcOrd="0" destOrd="0" parTransId="{E1C29705-8155-455D-999B-CD77D70A5C32}" sibTransId="{FBF94F07-2E3F-4F83-B510-7AA95B80493E}"/>
    <dgm:cxn modelId="{2EED4FF8-776B-4E43-93CC-59FF64D7A838}" type="presOf" srcId="{B5BD9103-50A9-4175-97F7-8C23B9C6E2D7}" destId="{BEF187B9-D97B-494C-B1B3-47F8BE409D84}" srcOrd="0" destOrd="0" presId="urn:microsoft.com/office/officeart/2005/8/layout/radial6"/>
    <dgm:cxn modelId="{0F6180C6-DA6A-4E9B-973D-B4641B117EA1}" type="presParOf" srcId="{40A93365-B215-4AEA-9A9E-13CEA3272474}" destId="{9A334AC5-26E5-48E4-B2F0-7CEA7BA57359}" srcOrd="0" destOrd="0" presId="urn:microsoft.com/office/officeart/2005/8/layout/radial6"/>
    <dgm:cxn modelId="{355E517C-9E51-4BBC-A6BE-394505803D6D}" type="presParOf" srcId="{40A93365-B215-4AEA-9A9E-13CEA3272474}" destId="{8B39455B-4A4E-49E9-ACF1-43257E4A7A95}" srcOrd="1" destOrd="0" presId="urn:microsoft.com/office/officeart/2005/8/layout/radial6"/>
    <dgm:cxn modelId="{7076C9DF-A311-436A-8909-B6DAB1F69A54}" type="presParOf" srcId="{40A93365-B215-4AEA-9A9E-13CEA3272474}" destId="{36337F3C-BDBF-43E0-80D2-EC5C63D06C47}" srcOrd="2" destOrd="0" presId="urn:microsoft.com/office/officeart/2005/8/layout/radial6"/>
    <dgm:cxn modelId="{DC80C8E7-A120-429E-9D79-96BB1F66D894}" type="presParOf" srcId="{40A93365-B215-4AEA-9A9E-13CEA3272474}" destId="{DD8FBD68-8A3D-48B2-9771-AE08939F785B}" srcOrd="3" destOrd="0" presId="urn:microsoft.com/office/officeart/2005/8/layout/radial6"/>
    <dgm:cxn modelId="{ADF1C318-B846-45C5-9669-4A32AF8022FA}" type="presParOf" srcId="{40A93365-B215-4AEA-9A9E-13CEA3272474}" destId="{67C71D5A-A522-4EC8-8A71-A2EA3A52F67B}" srcOrd="4" destOrd="0" presId="urn:microsoft.com/office/officeart/2005/8/layout/radial6"/>
    <dgm:cxn modelId="{F6CECCDF-07FC-4784-9D46-9BE4C9E884FD}" type="presParOf" srcId="{40A93365-B215-4AEA-9A9E-13CEA3272474}" destId="{C131B0B4-8363-40C8-84AE-CB20BAB221FB}" srcOrd="5" destOrd="0" presId="urn:microsoft.com/office/officeart/2005/8/layout/radial6"/>
    <dgm:cxn modelId="{37319D73-A844-4EC8-A479-081E1CE42696}" type="presParOf" srcId="{40A93365-B215-4AEA-9A9E-13CEA3272474}" destId="{7B82970F-9717-40B5-861B-FF11484233ED}" srcOrd="6" destOrd="0" presId="urn:microsoft.com/office/officeart/2005/8/layout/radial6"/>
    <dgm:cxn modelId="{7CD84B18-D9F9-4AE9-A00B-EF47A7E44C0D}" type="presParOf" srcId="{40A93365-B215-4AEA-9A9E-13CEA3272474}" destId="{5994961D-0852-453C-B1F6-61A77CE6C2B1}" srcOrd="7" destOrd="0" presId="urn:microsoft.com/office/officeart/2005/8/layout/radial6"/>
    <dgm:cxn modelId="{0DB7A01B-8263-41C0-AF02-41664DD8688A}" type="presParOf" srcId="{40A93365-B215-4AEA-9A9E-13CEA3272474}" destId="{6149E301-7B3B-477B-BF82-8872851C0F46}" srcOrd="8" destOrd="0" presId="urn:microsoft.com/office/officeart/2005/8/layout/radial6"/>
    <dgm:cxn modelId="{70D81F89-3E48-4674-AAAF-C708E65AC841}" type="presParOf" srcId="{40A93365-B215-4AEA-9A9E-13CEA3272474}" destId="{3EF98373-7C3B-41EF-B4AE-00E005648930}" srcOrd="9" destOrd="0" presId="urn:microsoft.com/office/officeart/2005/8/layout/radial6"/>
    <dgm:cxn modelId="{8FC40708-EE46-4FA8-9B17-1520932F8E9F}" type="presParOf" srcId="{40A93365-B215-4AEA-9A9E-13CEA3272474}" destId="{9E2726AE-CF06-40AA-B50A-DF55344AE2AC}" srcOrd="10" destOrd="0" presId="urn:microsoft.com/office/officeart/2005/8/layout/radial6"/>
    <dgm:cxn modelId="{1DCD0382-752D-457F-8A5E-A0AA7E8B8AD2}" type="presParOf" srcId="{40A93365-B215-4AEA-9A9E-13CEA3272474}" destId="{91DB5B86-6FDB-48CF-AC04-86E9F0B0D86D}" srcOrd="11" destOrd="0" presId="urn:microsoft.com/office/officeart/2005/8/layout/radial6"/>
    <dgm:cxn modelId="{6558CB3D-0E29-449B-B44B-6D4143F6221F}" type="presParOf" srcId="{40A93365-B215-4AEA-9A9E-13CEA3272474}" destId="{1FE51B7D-E4A4-4B02-82EB-B63BA08D0D1A}" srcOrd="12" destOrd="0" presId="urn:microsoft.com/office/officeart/2005/8/layout/radial6"/>
    <dgm:cxn modelId="{3D83AF1D-9EB2-4E07-85DF-9A71155F25D7}" type="presParOf" srcId="{40A93365-B215-4AEA-9A9E-13CEA3272474}" destId="{B9DB64F8-54DE-4608-A2F8-76434A806700}" srcOrd="13" destOrd="0" presId="urn:microsoft.com/office/officeart/2005/8/layout/radial6"/>
    <dgm:cxn modelId="{FA9CC6C1-2BF8-4F32-9201-BD8A4E74D70B}" type="presParOf" srcId="{40A93365-B215-4AEA-9A9E-13CEA3272474}" destId="{33380A65-178E-4F3B-88A1-F112C265BC9A}" srcOrd="14" destOrd="0" presId="urn:microsoft.com/office/officeart/2005/8/layout/radial6"/>
    <dgm:cxn modelId="{2D6052B2-19F6-492F-B541-423EA52616EC}" type="presParOf" srcId="{40A93365-B215-4AEA-9A9E-13CEA3272474}" destId="{DB6AA52D-8A58-41D5-B9D7-DE816423EC6C}" srcOrd="15" destOrd="0" presId="urn:microsoft.com/office/officeart/2005/8/layout/radial6"/>
    <dgm:cxn modelId="{18D7D209-EC83-4417-B0C0-66532E78BADC}" type="presParOf" srcId="{40A93365-B215-4AEA-9A9E-13CEA3272474}" destId="{200BFF38-0FF8-4A84-A867-CD7F1674A327}" srcOrd="16" destOrd="0" presId="urn:microsoft.com/office/officeart/2005/8/layout/radial6"/>
    <dgm:cxn modelId="{97C5A162-FE60-4CB0-B2C6-1DF783B7C437}" type="presParOf" srcId="{40A93365-B215-4AEA-9A9E-13CEA3272474}" destId="{449AB47C-F3CD-4EFE-9D43-814C29416875}" srcOrd="17" destOrd="0" presId="urn:microsoft.com/office/officeart/2005/8/layout/radial6"/>
    <dgm:cxn modelId="{B67F6C3F-3715-4A89-A697-CA14B4728C4F}" type="presParOf" srcId="{40A93365-B215-4AEA-9A9E-13CEA3272474}" destId="{33BB6EDD-F99F-4F74-BAD2-349DE4D66404}" srcOrd="18" destOrd="0" presId="urn:microsoft.com/office/officeart/2005/8/layout/radial6"/>
    <dgm:cxn modelId="{6970AB96-22CF-47D6-8CE6-CA2DBB6936C5}" type="presParOf" srcId="{40A93365-B215-4AEA-9A9E-13CEA3272474}" destId="{83D820C0-34F7-4C71-82FB-B792E6F8E408}" srcOrd="19" destOrd="0" presId="urn:microsoft.com/office/officeart/2005/8/layout/radial6"/>
    <dgm:cxn modelId="{6922E8E5-552C-41B2-BA7D-DD239CDA1B87}" type="presParOf" srcId="{40A93365-B215-4AEA-9A9E-13CEA3272474}" destId="{CD4B633A-4177-4BA7-9094-6FD66776CC6F}" srcOrd="20" destOrd="0" presId="urn:microsoft.com/office/officeart/2005/8/layout/radial6"/>
    <dgm:cxn modelId="{F6B78FCA-128C-4236-AE31-C082BE3EA961}" type="presParOf" srcId="{40A93365-B215-4AEA-9A9E-13CEA3272474}" destId="{03F69D02-C577-4360-8ADC-45ADC778A9B6}" srcOrd="21" destOrd="0" presId="urn:microsoft.com/office/officeart/2005/8/layout/radial6"/>
    <dgm:cxn modelId="{E9D62FDE-1403-4BC3-BE5E-1A3567DEB099}" type="presParOf" srcId="{40A93365-B215-4AEA-9A9E-13CEA3272474}" destId="{BEF187B9-D97B-494C-B1B3-47F8BE409D84}" srcOrd="22" destOrd="0" presId="urn:microsoft.com/office/officeart/2005/8/layout/radial6"/>
    <dgm:cxn modelId="{AC42CBEE-07A2-4C2A-8A9B-94613F55863A}" type="presParOf" srcId="{40A93365-B215-4AEA-9A9E-13CEA3272474}" destId="{E16A14A1-8B8A-458F-A8D6-739451475BC7}" srcOrd="23" destOrd="0" presId="urn:microsoft.com/office/officeart/2005/8/layout/radial6"/>
    <dgm:cxn modelId="{B28AA613-CB01-46D3-A894-ACF31320D925}" type="presParOf" srcId="{40A93365-B215-4AEA-9A9E-13CEA3272474}" destId="{E979027B-964B-40C9-91CB-D640CD1AF262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0D5FAF-C5D1-474A-A6BF-EEE259544FC0}" type="doc">
      <dgm:prSet loTypeId="urn:microsoft.com/office/officeart/2005/8/layout/radial6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BE58E997-142A-4578-83C4-03247ED3DFDE}">
      <dgm:prSet phldrT="[Tes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it-IT" sz="2000" dirty="0"/>
            <a:t>(A) GDPR</a:t>
          </a:r>
        </a:p>
      </dgm:t>
    </dgm:pt>
    <dgm:pt modelId="{0FD3F4FA-22AB-46A6-BF54-1D73ABCF4D5E}" type="parTrans" cxnId="{13BA3BB6-B1C7-4BBC-87E4-A82252B38AD2}">
      <dgm:prSet/>
      <dgm:spPr/>
      <dgm:t>
        <a:bodyPr/>
        <a:lstStyle/>
        <a:p>
          <a:endParaRPr lang="it-IT"/>
        </a:p>
      </dgm:t>
    </dgm:pt>
    <dgm:pt modelId="{7A4E6353-4BCF-4D0B-8714-1DFC8A00DF77}" type="sibTrans" cxnId="{13BA3BB6-B1C7-4BBC-87E4-A82252B38AD2}">
      <dgm:prSet/>
      <dgm:spPr/>
      <dgm:t>
        <a:bodyPr/>
        <a:lstStyle/>
        <a:p>
          <a:endParaRPr lang="it-IT"/>
        </a:p>
      </dgm:t>
    </dgm:pt>
    <dgm:pt modelId="{4325E5E0-E6D0-4962-9CC8-240613F83BEB}">
      <dgm:prSet phldrT="[Tes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it-IT" sz="2000" dirty="0"/>
            <a:t>(G) GDPR</a:t>
          </a:r>
        </a:p>
      </dgm:t>
    </dgm:pt>
    <dgm:pt modelId="{8BCC9795-5FA2-4D33-9E67-AAFCB44F0346}" type="parTrans" cxnId="{F2394354-BB03-4E89-B1C1-D1611D1F3CB0}">
      <dgm:prSet/>
      <dgm:spPr/>
      <dgm:t>
        <a:bodyPr/>
        <a:lstStyle/>
        <a:p>
          <a:endParaRPr lang="it-IT"/>
        </a:p>
      </dgm:t>
    </dgm:pt>
    <dgm:pt modelId="{3EF53E36-1C79-48B9-AFAB-79A011311E60}" type="sibTrans" cxnId="{F2394354-BB03-4E89-B1C1-D1611D1F3CB0}">
      <dgm:prSet/>
      <dgm:spPr/>
      <dgm:t>
        <a:bodyPr/>
        <a:lstStyle/>
        <a:p>
          <a:endParaRPr lang="it-IT"/>
        </a:p>
      </dgm:t>
    </dgm:pt>
    <dgm:pt modelId="{C66E21A3-263B-4293-84C1-29929ECA93ED}">
      <dgm:prSet phldrT="[Tes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it-IT" sz="2000" dirty="0"/>
            <a:t>(H) GDPR</a:t>
          </a:r>
        </a:p>
      </dgm:t>
    </dgm:pt>
    <dgm:pt modelId="{4ADD67FA-B630-4608-BCC4-27DA904B87AF}" type="parTrans" cxnId="{D0E97058-839E-4F7F-8A2E-94E8575FC02C}">
      <dgm:prSet/>
      <dgm:spPr/>
      <dgm:t>
        <a:bodyPr/>
        <a:lstStyle/>
        <a:p>
          <a:endParaRPr lang="it-IT"/>
        </a:p>
      </dgm:t>
    </dgm:pt>
    <dgm:pt modelId="{225E8B67-81FA-4210-8FCD-65093E984641}" type="sibTrans" cxnId="{D0E97058-839E-4F7F-8A2E-94E8575FC02C}">
      <dgm:prSet/>
      <dgm:spPr/>
      <dgm:t>
        <a:bodyPr/>
        <a:lstStyle/>
        <a:p>
          <a:endParaRPr lang="it-IT"/>
        </a:p>
      </dgm:t>
    </dgm:pt>
    <dgm:pt modelId="{8D8589DD-A6F6-4965-85A4-5B338AE200A5}">
      <dgm:prSet phldrT="[Testo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it-IT" sz="2000" dirty="0"/>
            <a:t>(B) GDPR</a:t>
          </a:r>
        </a:p>
      </dgm:t>
    </dgm:pt>
    <dgm:pt modelId="{6B6573D4-3953-405B-969B-A7C20556B64F}" type="parTrans" cxnId="{4BF58378-A714-4E24-8D3A-2B8B66509A7B}">
      <dgm:prSet/>
      <dgm:spPr/>
      <dgm:t>
        <a:bodyPr/>
        <a:lstStyle/>
        <a:p>
          <a:endParaRPr lang="it-IT"/>
        </a:p>
      </dgm:t>
    </dgm:pt>
    <dgm:pt modelId="{9881C1E7-3104-4DD1-AEF3-C41561D5B91A}" type="sibTrans" cxnId="{4BF58378-A714-4E24-8D3A-2B8B66509A7B}">
      <dgm:prSet/>
      <dgm:spPr/>
      <dgm:t>
        <a:bodyPr/>
        <a:lstStyle/>
        <a:p>
          <a:endParaRPr lang="it-IT"/>
        </a:p>
      </dgm:t>
    </dgm:pt>
    <dgm:pt modelId="{20E3563F-E9F0-4855-B606-65ADD131FF3F}">
      <dgm:prSet phldrT="[Tes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it-IT" sz="2000" dirty="0"/>
            <a:t>(F) GDPR</a:t>
          </a:r>
        </a:p>
      </dgm:t>
    </dgm:pt>
    <dgm:pt modelId="{D0B7E63D-C23A-465D-8C20-301A9D89F709}" type="parTrans" cxnId="{9D140A5F-E0CB-4E09-8871-7623A6C08EF2}">
      <dgm:prSet/>
      <dgm:spPr/>
      <dgm:t>
        <a:bodyPr/>
        <a:lstStyle/>
        <a:p>
          <a:endParaRPr lang="it-IT"/>
        </a:p>
      </dgm:t>
    </dgm:pt>
    <dgm:pt modelId="{D8106C05-D291-46C4-BB0F-034EB98A6AAA}" type="sibTrans" cxnId="{9D140A5F-E0CB-4E09-8871-7623A6C08EF2}">
      <dgm:prSet/>
      <dgm:spPr/>
      <dgm:t>
        <a:bodyPr/>
        <a:lstStyle/>
        <a:p>
          <a:endParaRPr lang="it-IT"/>
        </a:p>
      </dgm:t>
    </dgm:pt>
    <dgm:pt modelId="{C7B54F88-42FA-4CAE-B0BB-555E48D3E008}">
      <dgm:prSet phldrT="[Tes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it-IT" sz="2000" dirty="0"/>
            <a:t>(E) GDPR</a:t>
          </a:r>
        </a:p>
      </dgm:t>
    </dgm:pt>
    <dgm:pt modelId="{F789D2C5-9DD8-4336-B3A0-C801C3ED4BBF}" type="parTrans" cxnId="{B9088734-303A-4508-959C-6274C80F2EDC}">
      <dgm:prSet/>
      <dgm:spPr/>
      <dgm:t>
        <a:bodyPr/>
        <a:lstStyle/>
        <a:p>
          <a:endParaRPr lang="it-IT"/>
        </a:p>
      </dgm:t>
    </dgm:pt>
    <dgm:pt modelId="{DDAC025D-3DF7-41F0-9594-1EF6430CFB50}" type="sibTrans" cxnId="{B9088734-303A-4508-959C-6274C80F2EDC}">
      <dgm:prSet/>
      <dgm:spPr/>
      <dgm:t>
        <a:bodyPr/>
        <a:lstStyle/>
        <a:p>
          <a:endParaRPr lang="it-IT"/>
        </a:p>
      </dgm:t>
    </dgm:pt>
    <dgm:pt modelId="{E52D6365-AD4E-425B-8791-91F6B5CD666D}">
      <dgm:prSet phldrT="[Tes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it-IT" sz="2000" dirty="0"/>
            <a:t>(D) GDPR</a:t>
          </a:r>
        </a:p>
      </dgm:t>
    </dgm:pt>
    <dgm:pt modelId="{BC05C0BD-CD98-4F0F-B7BA-205CDFCC7F38}" type="parTrans" cxnId="{CD3E3128-3FDE-413E-BE76-DD874E69158C}">
      <dgm:prSet/>
      <dgm:spPr/>
      <dgm:t>
        <a:bodyPr/>
        <a:lstStyle/>
        <a:p>
          <a:endParaRPr lang="it-IT"/>
        </a:p>
      </dgm:t>
    </dgm:pt>
    <dgm:pt modelId="{C84E3CDF-9375-4563-B39C-3E4B6D66B326}" type="sibTrans" cxnId="{CD3E3128-3FDE-413E-BE76-DD874E69158C}">
      <dgm:prSet/>
      <dgm:spPr/>
      <dgm:t>
        <a:bodyPr/>
        <a:lstStyle/>
        <a:p>
          <a:endParaRPr lang="it-IT"/>
        </a:p>
      </dgm:t>
    </dgm:pt>
    <dgm:pt modelId="{1FA2330B-EA07-41AD-9330-A61DDE77FCBF}">
      <dgm:prSet phldrT="[Testo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it-IT" sz="2000" dirty="0"/>
            <a:t>(C) GDPR</a:t>
          </a:r>
        </a:p>
      </dgm:t>
    </dgm:pt>
    <dgm:pt modelId="{187C73E4-E66B-4EDD-81A9-90E2F5A746C2}" type="parTrans" cxnId="{8D9DB4F2-2849-4394-98B4-F791B6D0ABAA}">
      <dgm:prSet/>
      <dgm:spPr/>
      <dgm:t>
        <a:bodyPr/>
        <a:lstStyle/>
        <a:p>
          <a:endParaRPr lang="it-IT"/>
        </a:p>
      </dgm:t>
    </dgm:pt>
    <dgm:pt modelId="{E04D719E-694E-42EC-A00F-1AA956E2E2DD}" type="sibTrans" cxnId="{8D9DB4F2-2849-4394-98B4-F791B6D0ABAA}">
      <dgm:prSet/>
      <dgm:spPr/>
      <dgm:t>
        <a:bodyPr/>
        <a:lstStyle/>
        <a:p>
          <a:endParaRPr lang="it-IT"/>
        </a:p>
      </dgm:t>
    </dgm:pt>
    <dgm:pt modelId="{927C1AB3-5BF9-4794-8C53-98B32DEBCB32}">
      <dgm:prSet phldrT="[Testo]" custT="1"/>
      <dgm:spPr>
        <a:solidFill>
          <a:srgbClr val="4472C4"/>
        </a:solidFill>
      </dgm:spPr>
      <dgm:t>
        <a:bodyPr anchor="t"/>
        <a:lstStyle/>
        <a:p>
          <a:r>
            <a:rPr lang="it-IT" sz="1800" dirty="0"/>
            <a:t>HO LETTO</a:t>
          </a:r>
        </a:p>
      </dgm:t>
    </dgm:pt>
    <dgm:pt modelId="{8F13FDEF-BEAF-43F4-A3FA-AE1E88D35857}" type="sibTrans" cxnId="{A6AB9ADA-266E-4401-968D-1DF6EA92FFDB}">
      <dgm:prSet/>
      <dgm:spPr/>
      <dgm:t>
        <a:bodyPr/>
        <a:lstStyle/>
        <a:p>
          <a:endParaRPr lang="it-IT"/>
        </a:p>
      </dgm:t>
    </dgm:pt>
    <dgm:pt modelId="{C947EA8B-CFC3-4E82-93FF-98D3DBCAC0F4}" type="parTrans" cxnId="{A6AB9ADA-266E-4401-968D-1DF6EA92FFDB}">
      <dgm:prSet/>
      <dgm:spPr/>
      <dgm:t>
        <a:bodyPr/>
        <a:lstStyle/>
        <a:p>
          <a:endParaRPr lang="it-IT"/>
        </a:p>
      </dgm:t>
    </dgm:pt>
    <dgm:pt modelId="{7BF7E550-6F8E-4751-BF3E-666F70BED544}" type="pres">
      <dgm:prSet presAssocID="{1B0D5FAF-C5D1-474A-A6BF-EEE259544FC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CA6339-CA67-44C8-B7AB-4511503EF75B}" type="pres">
      <dgm:prSet presAssocID="{927C1AB3-5BF9-4794-8C53-98B32DEBCB32}" presName="centerShape" presStyleLbl="node0" presStyleIdx="0" presStyleCnt="1" custScaleX="91292" custScaleY="93200"/>
      <dgm:spPr/>
    </dgm:pt>
    <dgm:pt modelId="{F7E2E74F-72D1-4318-8A15-C94E61F0DA2A}" type="pres">
      <dgm:prSet presAssocID="{BE58E997-142A-4578-83C4-03247ED3DFDE}" presName="node" presStyleLbl="node1" presStyleIdx="0" presStyleCnt="8">
        <dgm:presLayoutVars>
          <dgm:bulletEnabled val="1"/>
        </dgm:presLayoutVars>
      </dgm:prSet>
      <dgm:spPr/>
    </dgm:pt>
    <dgm:pt modelId="{2B6A9ABB-131E-4432-8A49-8D6A6B5E9839}" type="pres">
      <dgm:prSet presAssocID="{BE58E997-142A-4578-83C4-03247ED3DFDE}" presName="dummy" presStyleCnt="0"/>
      <dgm:spPr/>
    </dgm:pt>
    <dgm:pt modelId="{401F5125-0F38-4B8A-811D-7C8AA0751D32}" type="pres">
      <dgm:prSet presAssocID="{7A4E6353-4BCF-4D0B-8714-1DFC8A00DF77}" presName="sibTrans" presStyleLbl="sibTrans2D1" presStyleIdx="0" presStyleCnt="8"/>
      <dgm:spPr/>
    </dgm:pt>
    <dgm:pt modelId="{6479A84C-D690-48DC-85B1-1929FFDDC797}" type="pres">
      <dgm:prSet presAssocID="{8D8589DD-A6F6-4965-85A4-5B338AE200A5}" presName="node" presStyleLbl="node1" presStyleIdx="1" presStyleCnt="8">
        <dgm:presLayoutVars>
          <dgm:bulletEnabled val="1"/>
        </dgm:presLayoutVars>
      </dgm:prSet>
      <dgm:spPr/>
    </dgm:pt>
    <dgm:pt modelId="{520F7896-4377-408D-831E-EEA570E525B6}" type="pres">
      <dgm:prSet presAssocID="{8D8589DD-A6F6-4965-85A4-5B338AE200A5}" presName="dummy" presStyleCnt="0"/>
      <dgm:spPr/>
    </dgm:pt>
    <dgm:pt modelId="{692A9146-3287-4B8B-B832-E6A1EE567A58}" type="pres">
      <dgm:prSet presAssocID="{9881C1E7-3104-4DD1-AEF3-C41561D5B91A}" presName="sibTrans" presStyleLbl="sibTrans2D1" presStyleIdx="1" presStyleCnt="8"/>
      <dgm:spPr/>
    </dgm:pt>
    <dgm:pt modelId="{697C0DCF-B0DF-4253-B950-DE74FDBEB1BA}" type="pres">
      <dgm:prSet presAssocID="{1FA2330B-EA07-41AD-9330-A61DDE77FCBF}" presName="node" presStyleLbl="node1" presStyleIdx="2" presStyleCnt="8">
        <dgm:presLayoutVars>
          <dgm:bulletEnabled val="1"/>
        </dgm:presLayoutVars>
      </dgm:prSet>
      <dgm:spPr/>
    </dgm:pt>
    <dgm:pt modelId="{458B6CE1-5542-438C-8266-F4E2DE24C18A}" type="pres">
      <dgm:prSet presAssocID="{1FA2330B-EA07-41AD-9330-A61DDE77FCBF}" presName="dummy" presStyleCnt="0"/>
      <dgm:spPr/>
    </dgm:pt>
    <dgm:pt modelId="{FB6F96CB-7A58-4F15-BA4F-32BBD054711E}" type="pres">
      <dgm:prSet presAssocID="{E04D719E-694E-42EC-A00F-1AA956E2E2DD}" presName="sibTrans" presStyleLbl="sibTrans2D1" presStyleIdx="2" presStyleCnt="8"/>
      <dgm:spPr/>
    </dgm:pt>
    <dgm:pt modelId="{A68EE672-E901-475F-BBFD-4ED2036C5AAD}" type="pres">
      <dgm:prSet presAssocID="{E52D6365-AD4E-425B-8791-91F6B5CD666D}" presName="node" presStyleLbl="node1" presStyleIdx="3" presStyleCnt="8">
        <dgm:presLayoutVars>
          <dgm:bulletEnabled val="1"/>
        </dgm:presLayoutVars>
      </dgm:prSet>
      <dgm:spPr/>
    </dgm:pt>
    <dgm:pt modelId="{03C94151-8EC3-4CED-BD09-4F23A311E1B3}" type="pres">
      <dgm:prSet presAssocID="{E52D6365-AD4E-425B-8791-91F6B5CD666D}" presName="dummy" presStyleCnt="0"/>
      <dgm:spPr/>
    </dgm:pt>
    <dgm:pt modelId="{5C2F91AE-F653-46B3-8DB9-56F9CEB41701}" type="pres">
      <dgm:prSet presAssocID="{C84E3CDF-9375-4563-B39C-3E4B6D66B326}" presName="sibTrans" presStyleLbl="sibTrans2D1" presStyleIdx="3" presStyleCnt="8"/>
      <dgm:spPr/>
    </dgm:pt>
    <dgm:pt modelId="{E9E6C4FF-C0AB-4823-96AF-9D91898D0443}" type="pres">
      <dgm:prSet presAssocID="{C7B54F88-42FA-4CAE-B0BB-555E48D3E008}" presName="node" presStyleLbl="node1" presStyleIdx="4" presStyleCnt="8">
        <dgm:presLayoutVars>
          <dgm:bulletEnabled val="1"/>
        </dgm:presLayoutVars>
      </dgm:prSet>
      <dgm:spPr/>
    </dgm:pt>
    <dgm:pt modelId="{188EDD49-F926-4B64-83C4-C9F5D4281954}" type="pres">
      <dgm:prSet presAssocID="{C7B54F88-42FA-4CAE-B0BB-555E48D3E008}" presName="dummy" presStyleCnt="0"/>
      <dgm:spPr/>
    </dgm:pt>
    <dgm:pt modelId="{4CE56267-E3D8-4CFF-9ADB-891A478D36B4}" type="pres">
      <dgm:prSet presAssocID="{DDAC025D-3DF7-41F0-9594-1EF6430CFB50}" presName="sibTrans" presStyleLbl="sibTrans2D1" presStyleIdx="4" presStyleCnt="8"/>
      <dgm:spPr/>
    </dgm:pt>
    <dgm:pt modelId="{25892D46-0400-41E7-B0AC-66BB507BC349}" type="pres">
      <dgm:prSet presAssocID="{20E3563F-E9F0-4855-B606-65ADD131FF3F}" presName="node" presStyleLbl="node1" presStyleIdx="5" presStyleCnt="8">
        <dgm:presLayoutVars>
          <dgm:bulletEnabled val="1"/>
        </dgm:presLayoutVars>
      </dgm:prSet>
      <dgm:spPr/>
    </dgm:pt>
    <dgm:pt modelId="{D34EF46B-8F63-4873-90EB-F27CFFEC3D37}" type="pres">
      <dgm:prSet presAssocID="{20E3563F-E9F0-4855-B606-65ADD131FF3F}" presName="dummy" presStyleCnt="0"/>
      <dgm:spPr/>
    </dgm:pt>
    <dgm:pt modelId="{72E9AA59-9DB3-4B7E-90A1-48D622205EE0}" type="pres">
      <dgm:prSet presAssocID="{D8106C05-D291-46C4-BB0F-034EB98A6AAA}" presName="sibTrans" presStyleLbl="sibTrans2D1" presStyleIdx="5" presStyleCnt="8"/>
      <dgm:spPr/>
    </dgm:pt>
    <dgm:pt modelId="{36F9C64C-6C67-4370-827D-A7E2AA840B3A}" type="pres">
      <dgm:prSet presAssocID="{4325E5E0-E6D0-4962-9CC8-240613F83BEB}" presName="node" presStyleLbl="node1" presStyleIdx="6" presStyleCnt="8">
        <dgm:presLayoutVars>
          <dgm:bulletEnabled val="1"/>
        </dgm:presLayoutVars>
      </dgm:prSet>
      <dgm:spPr/>
    </dgm:pt>
    <dgm:pt modelId="{BC15FB4A-3A25-4022-85C2-2EB815602121}" type="pres">
      <dgm:prSet presAssocID="{4325E5E0-E6D0-4962-9CC8-240613F83BEB}" presName="dummy" presStyleCnt="0"/>
      <dgm:spPr/>
    </dgm:pt>
    <dgm:pt modelId="{561A9B13-7F07-4E53-97CF-93769139D1C1}" type="pres">
      <dgm:prSet presAssocID="{3EF53E36-1C79-48B9-AFAB-79A011311E60}" presName="sibTrans" presStyleLbl="sibTrans2D1" presStyleIdx="6" presStyleCnt="8"/>
      <dgm:spPr/>
    </dgm:pt>
    <dgm:pt modelId="{79D8D25A-AEAC-4E0E-ADF4-DB34272C221E}" type="pres">
      <dgm:prSet presAssocID="{C66E21A3-263B-4293-84C1-29929ECA93ED}" presName="node" presStyleLbl="node1" presStyleIdx="7" presStyleCnt="8">
        <dgm:presLayoutVars>
          <dgm:bulletEnabled val="1"/>
        </dgm:presLayoutVars>
      </dgm:prSet>
      <dgm:spPr/>
    </dgm:pt>
    <dgm:pt modelId="{DB355465-7734-41EE-BE72-A4B5E09446FE}" type="pres">
      <dgm:prSet presAssocID="{C66E21A3-263B-4293-84C1-29929ECA93ED}" presName="dummy" presStyleCnt="0"/>
      <dgm:spPr/>
    </dgm:pt>
    <dgm:pt modelId="{D213705A-2F34-41A0-B74A-BF6D3338F7DE}" type="pres">
      <dgm:prSet presAssocID="{225E8B67-81FA-4210-8FCD-65093E984641}" presName="sibTrans" presStyleLbl="sibTrans2D1" presStyleIdx="7" presStyleCnt="8"/>
      <dgm:spPr/>
    </dgm:pt>
  </dgm:ptLst>
  <dgm:cxnLst>
    <dgm:cxn modelId="{02885D0B-C74C-47B2-889D-DAF30AB3CBD1}" type="presOf" srcId="{9881C1E7-3104-4DD1-AEF3-C41561D5B91A}" destId="{692A9146-3287-4B8B-B832-E6A1EE567A58}" srcOrd="0" destOrd="0" presId="urn:microsoft.com/office/officeart/2005/8/layout/radial6"/>
    <dgm:cxn modelId="{A5A26A0B-A324-44C5-9BCA-D0F2BDE8FBF1}" type="presOf" srcId="{20E3563F-E9F0-4855-B606-65ADD131FF3F}" destId="{25892D46-0400-41E7-B0AC-66BB507BC349}" srcOrd="0" destOrd="0" presId="urn:microsoft.com/office/officeart/2005/8/layout/radial6"/>
    <dgm:cxn modelId="{CD3E3128-3FDE-413E-BE76-DD874E69158C}" srcId="{927C1AB3-5BF9-4794-8C53-98B32DEBCB32}" destId="{E52D6365-AD4E-425B-8791-91F6B5CD666D}" srcOrd="3" destOrd="0" parTransId="{BC05C0BD-CD98-4F0F-B7BA-205CDFCC7F38}" sibTransId="{C84E3CDF-9375-4563-B39C-3E4B6D66B326}"/>
    <dgm:cxn modelId="{88FE4128-BB74-4CB5-9F5D-8AA4C3A55BBC}" type="presOf" srcId="{225E8B67-81FA-4210-8FCD-65093E984641}" destId="{D213705A-2F34-41A0-B74A-BF6D3338F7DE}" srcOrd="0" destOrd="0" presId="urn:microsoft.com/office/officeart/2005/8/layout/radial6"/>
    <dgm:cxn modelId="{B9088734-303A-4508-959C-6274C80F2EDC}" srcId="{927C1AB3-5BF9-4794-8C53-98B32DEBCB32}" destId="{C7B54F88-42FA-4CAE-B0BB-555E48D3E008}" srcOrd="4" destOrd="0" parTransId="{F789D2C5-9DD8-4336-B3A0-C801C3ED4BBF}" sibTransId="{DDAC025D-3DF7-41F0-9594-1EF6430CFB50}"/>
    <dgm:cxn modelId="{9D140A5F-E0CB-4E09-8871-7623A6C08EF2}" srcId="{927C1AB3-5BF9-4794-8C53-98B32DEBCB32}" destId="{20E3563F-E9F0-4855-B606-65ADD131FF3F}" srcOrd="5" destOrd="0" parTransId="{D0B7E63D-C23A-465D-8C20-301A9D89F709}" sibTransId="{D8106C05-D291-46C4-BB0F-034EB98A6AAA}"/>
    <dgm:cxn modelId="{92AEE464-FACF-4EC7-9CBA-83824B7CF377}" type="presOf" srcId="{D8106C05-D291-46C4-BB0F-034EB98A6AAA}" destId="{72E9AA59-9DB3-4B7E-90A1-48D622205EE0}" srcOrd="0" destOrd="0" presId="urn:microsoft.com/office/officeart/2005/8/layout/radial6"/>
    <dgm:cxn modelId="{E20E1465-5FB7-4E25-87C7-824D4B2171FE}" type="presOf" srcId="{1B0D5FAF-C5D1-474A-A6BF-EEE259544FC0}" destId="{7BF7E550-6F8E-4751-BF3E-666F70BED544}" srcOrd="0" destOrd="0" presId="urn:microsoft.com/office/officeart/2005/8/layout/radial6"/>
    <dgm:cxn modelId="{115B974D-E9BF-45DB-88B9-D3BCD7A2A9D1}" type="presOf" srcId="{927C1AB3-5BF9-4794-8C53-98B32DEBCB32}" destId="{97CA6339-CA67-44C8-B7AB-4511503EF75B}" srcOrd="0" destOrd="0" presId="urn:microsoft.com/office/officeart/2005/8/layout/radial6"/>
    <dgm:cxn modelId="{F2394354-BB03-4E89-B1C1-D1611D1F3CB0}" srcId="{927C1AB3-5BF9-4794-8C53-98B32DEBCB32}" destId="{4325E5E0-E6D0-4962-9CC8-240613F83BEB}" srcOrd="6" destOrd="0" parTransId="{8BCC9795-5FA2-4D33-9E67-AAFCB44F0346}" sibTransId="{3EF53E36-1C79-48B9-AFAB-79A011311E60}"/>
    <dgm:cxn modelId="{93040655-DD6E-4AF8-A598-00ECE17F3D7A}" type="presOf" srcId="{DDAC025D-3DF7-41F0-9594-1EF6430CFB50}" destId="{4CE56267-E3D8-4CFF-9ADB-891A478D36B4}" srcOrd="0" destOrd="0" presId="urn:microsoft.com/office/officeart/2005/8/layout/radial6"/>
    <dgm:cxn modelId="{D0E97058-839E-4F7F-8A2E-94E8575FC02C}" srcId="{927C1AB3-5BF9-4794-8C53-98B32DEBCB32}" destId="{C66E21A3-263B-4293-84C1-29929ECA93ED}" srcOrd="7" destOrd="0" parTransId="{4ADD67FA-B630-4608-BCC4-27DA904B87AF}" sibTransId="{225E8B67-81FA-4210-8FCD-65093E984641}"/>
    <dgm:cxn modelId="{4BF58378-A714-4E24-8D3A-2B8B66509A7B}" srcId="{927C1AB3-5BF9-4794-8C53-98B32DEBCB32}" destId="{8D8589DD-A6F6-4965-85A4-5B338AE200A5}" srcOrd="1" destOrd="0" parTransId="{6B6573D4-3953-405B-969B-A7C20556B64F}" sibTransId="{9881C1E7-3104-4DD1-AEF3-C41561D5B91A}"/>
    <dgm:cxn modelId="{6504CF7B-3BDF-45BC-B395-75FC002869D3}" type="presOf" srcId="{4325E5E0-E6D0-4962-9CC8-240613F83BEB}" destId="{36F9C64C-6C67-4370-827D-A7E2AA840B3A}" srcOrd="0" destOrd="0" presId="urn:microsoft.com/office/officeart/2005/8/layout/radial6"/>
    <dgm:cxn modelId="{7F904985-0BA2-47FD-8682-4B5F3C3B47C6}" type="presOf" srcId="{8D8589DD-A6F6-4965-85A4-5B338AE200A5}" destId="{6479A84C-D690-48DC-85B1-1929FFDDC797}" srcOrd="0" destOrd="0" presId="urn:microsoft.com/office/officeart/2005/8/layout/radial6"/>
    <dgm:cxn modelId="{74D6B78D-2EF5-4293-872D-EA794BA719F5}" type="presOf" srcId="{3EF53E36-1C79-48B9-AFAB-79A011311E60}" destId="{561A9B13-7F07-4E53-97CF-93769139D1C1}" srcOrd="0" destOrd="0" presId="urn:microsoft.com/office/officeart/2005/8/layout/radial6"/>
    <dgm:cxn modelId="{4FF3A096-1D8A-4133-B3BF-A9F8AC3F4377}" type="presOf" srcId="{E52D6365-AD4E-425B-8791-91F6B5CD666D}" destId="{A68EE672-E901-475F-BBFD-4ED2036C5AAD}" srcOrd="0" destOrd="0" presId="urn:microsoft.com/office/officeart/2005/8/layout/radial6"/>
    <dgm:cxn modelId="{BFEDEB97-4F3F-4AB4-BFA4-E2AB20BBAA32}" type="presOf" srcId="{E04D719E-694E-42EC-A00F-1AA956E2E2DD}" destId="{FB6F96CB-7A58-4F15-BA4F-32BBD054711E}" srcOrd="0" destOrd="0" presId="urn:microsoft.com/office/officeart/2005/8/layout/radial6"/>
    <dgm:cxn modelId="{4707D8AD-E6E7-4DF8-BE15-D6BCF6CF4CE5}" type="presOf" srcId="{C66E21A3-263B-4293-84C1-29929ECA93ED}" destId="{79D8D25A-AEAC-4E0E-ADF4-DB34272C221E}" srcOrd="0" destOrd="0" presId="urn:microsoft.com/office/officeart/2005/8/layout/radial6"/>
    <dgm:cxn modelId="{13BA3BB6-B1C7-4BBC-87E4-A82252B38AD2}" srcId="{927C1AB3-5BF9-4794-8C53-98B32DEBCB32}" destId="{BE58E997-142A-4578-83C4-03247ED3DFDE}" srcOrd="0" destOrd="0" parTransId="{0FD3F4FA-22AB-46A6-BF54-1D73ABCF4D5E}" sibTransId="{7A4E6353-4BCF-4D0B-8714-1DFC8A00DF77}"/>
    <dgm:cxn modelId="{B3FC5DBE-A0EF-4E15-86FC-2252FE5AFD72}" type="presOf" srcId="{C7B54F88-42FA-4CAE-B0BB-555E48D3E008}" destId="{E9E6C4FF-C0AB-4823-96AF-9D91898D0443}" srcOrd="0" destOrd="0" presId="urn:microsoft.com/office/officeart/2005/8/layout/radial6"/>
    <dgm:cxn modelId="{A6AB9ADA-266E-4401-968D-1DF6EA92FFDB}" srcId="{1B0D5FAF-C5D1-474A-A6BF-EEE259544FC0}" destId="{927C1AB3-5BF9-4794-8C53-98B32DEBCB32}" srcOrd="0" destOrd="0" parTransId="{C947EA8B-CFC3-4E82-93FF-98D3DBCAC0F4}" sibTransId="{8F13FDEF-BEAF-43F4-A3FA-AE1E88D35857}"/>
    <dgm:cxn modelId="{BB1987E7-1D85-423A-A214-E18C465A8777}" type="presOf" srcId="{C84E3CDF-9375-4563-B39C-3E4B6D66B326}" destId="{5C2F91AE-F653-46B3-8DB9-56F9CEB41701}" srcOrd="0" destOrd="0" presId="urn:microsoft.com/office/officeart/2005/8/layout/radial6"/>
    <dgm:cxn modelId="{A86DDDED-24D6-40A4-9E79-523A0D19DEBA}" type="presOf" srcId="{1FA2330B-EA07-41AD-9330-A61DDE77FCBF}" destId="{697C0DCF-B0DF-4253-B950-DE74FDBEB1BA}" srcOrd="0" destOrd="0" presId="urn:microsoft.com/office/officeart/2005/8/layout/radial6"/>
    <dgm:cxn modelId="{8D9DB4F2-2849-4394-98B4-F791B6D0ABAA}" srcId="{927C1AB3-5BF9-4794-8C53-98B32DEBCB32}" destId="{1FA2330B-EA07-41AD-9330-A61DDE77FCBF}" srcOrd="2" destOrd="0" parTransId="{187C73E4-E66B-4EDD-81A9-90E2F5A746C2}" sibTransId="{E04D719E-694E-42EC-A00F-1AA956E2E2DD}"/>
    <dgm:cxn modelId="{5F8459F7-2C33-48B2-A4B6-642B77AABEDE}" type="presOf" srcId="{BE58E997-142A-4578-83C4-03247ED3DFDE}" destId="{F7E2E74F-72D1-4318-8A15-C94E61F0DA2A}" srcOrd="0" destOrd="0" presId="urn:microsoft.com/office/officeart/2005/8/layout/radial6"/>
    <dgm:cxn modelId="{90F842FF-D39D-4083-8E37-0069F40EB552}" type="presOf" srcId="{7A4E6353-4BCF-4D0B-8714-1DFC8A00DF77}" destId="{401F5125-0F38-4B8A-811D-7C8AA0751D32}" srcOrd="0" destOrd="0" presId="urn:microsoft.com/office/officeart/2005/8/layout/radial6"/>
    <dgm:cxn modelId="{EC7726EA-02FD-41AD-ADA7-8DE8452DC863}" type="presParOf" srcId="{7BF7E550-6F8E-4751-BF3E-666F70BED544}" destId="{97CA6339-CA67-44C8-B7AB-4511503EF75B}" srcOrd="0" destOrd="0" presId="urn:microsoft.com/office/officeart/2005/8/layout/radial6"/>
    <dgm:cxn modelId="{8BBA81F7-0461-49FB-B09A-3668DD3A605E}" type="presParOf" srcId="{7BF7E550-6F8E-4751-BF3E-666F70BED544}" destId="{F7E2E74F-72D1-4318-8A15-C94E61F0DA2A}" srcOrd="1" destOrd="0" presId="urn:microsoft.com/office/officeart/2005/8/layout/radial6"/>
    <dgm:cxn modelId="{0E6C4A95-7A32-4F35-B421-8ABB83735EAD}" type="presParOf" srcId="{7BF7E550-6F8E-4751-BF3E-666F70BED544}" destId="{2B6A9ABB-131E-4432-8A49-8D6A6B5E9839}" srcOrd="2" destOrd="0" presId="urn:microsoft.com/office/officeart/2005/8/layout/radial6"/>
    <dgm:cxn modelId="{F16B743B-2AD5-4E70-A976-A0860C2B3899}" type="presParOf" srcId="{7BF7E550-6F8E-4751-BF3E-666F70BED544}" destId="{401F5125-0F38-4B8A-811D-7C8AA0751D32}" srcOrd="3" destOrd="0" presId="urn:microsoft.com/office/officeart/2005/8/layout/radial6"/>
    <dgm:cxn modelId="{B5D2447F-0304-491D-A5E2-78D66887B53C}" type="presParOf" srcId="{7BF7E550-6F8E-4751-BF3E-666F70BED544}" destId="{6479A84C-D690-48DC-85B1-1929FFDDC797}" srcOrd="4" destOrd="0" presId="urn:microsoft.com/office/officeart/2005/8/layout/radial6"/>
    <dgm:cxn modelId="{288F689F-0138-40C4-AD14-83F7E067774B}" type="presParOf" srcId="{7BF7E550-6F8E-4751-BF3E-666F70BED544}" destId="{520F7896-4377-408D-831E-EEA570E525B6}" srcOrd="5" destOrd="0" presId="urn:microsoft.com/office/officeart/2005/8/layout/radial6"/>
    <dgm:cxn modelId="{04F2AA8E-F375-444D-AFAD-87D55BBC25E2}" type="presParOf" srcId="{7BF7E550-6F8E-4751-BF3E-666F70BED544}" destId="{692A9146-3287-4B8B-B832-E6A1EE567A58}" srcOrd="6" destOrd="0" presId="urn:microsoft.com/office/officeart/2005/8/layout/radial6"/>
    <dgm:cxn modelId="{9BB330E6-A462-4172-9862-F3EE291564FE}" type="presParOf" srcId="{7BF7E550-6F8E-4751-BF3E-666F70BED544}" destId="{697C0DCF-B0DF-4253-B950-DE74FDBEB1BA}" srcOrd="7" destOrd="0" presId="urn:microsoft.com/office/officeart/2005/8/layout/radial6"/>
    <dgm:cxn modelId="{1E8EDB08-9CF3-47AE-B501-3926777865BF}" type="presParOf" srcId="{7BF7E550-6F8E-4751-BF3E-666F70BED544}" destId="{458B6CE1-5542-438C-8266-F4E2DE24C18A}" srcOrd="8" destOrd="0" presId="urn:microsoft.com/office/officeart/2005/8/layout/radial6"/>
    <dgm:cxn modelId="{61D728E7-C7ED-41EA-84A2-F187FCF67862}" type="presParOf" srcId="{7BF7E550-6F8E-4751-BF3E-666F70BED544}" destId="{FB6F96CB-7A58-4F15-BA4F-32BBD054711E}" srcOrd="9" destOrd="0" presId="urn:microsoft.com/office/officeart/2005/8/layout/radial6"/>
    <dgm:cxn modelId="{F810426C-920C-4EB4-B97D-09950A6AA52C}" type="presParOf" srcId="{7BF7E550-6F8E-4751-BF3E-666F70BED544}" destId="{A68EE672-E901-475F-BBFD-4ED2036C5AAD}" srcOrd="10" destOrd="0" presId="urn:microsoft.com/office/officeart/2005/8/layout/radial6"/>
    <dgm:cxn modelId="{5221A818-975C-4851-8E9B-DA7FF3CB1B54}" type="presParOf" srcId="{7BF7E550-6F8E-4751-BF3E-666F70BED544}" destId="{03C94151-8EC3-4CED-BD09-4F23A311E1B3}" srcOrd="11" destOrd="0" presId="urn:microsoft.com/office/officeart/2005/8/layout/radial6"/>
    <dgm:cxn modelId="{209F44D0-751A-49B9-A8C2-6C43CCE4A01B}" type="presParOf" srcId="{7BF7E550-6F8E-4751-BF3E-666F70BED544}" destId="{5C2F91AE-F653-46B3-8DB9-56F9CEB41701}" srcOrd="12" destOrd="0" presId="urn:microsoft.com/office/officeart/2005/8/layout/radial6"/>
    <dgm:cxn modelId="{FF2BF102-F64B-4770-A6CF-333A84224B63}" type="presParOf" srcId="{7BF7E550-6F8E-4751-BF3E-666F70BED544}" destId="{E9E6C4FF-C0AB-4823-96AF-9D91898D0443}" srcOrd="13" destOrd="0" presId="urn:microsoft.com/office/officeart/2005/8/layout/radial6"/>
    <dgm:cxn modelId="{52DCE5E4-F014-4A0E-AAE4-E5CD97929DBC}" type="presParOf" srcId="{7BF7E550-6F8E-4751-BF3E-666F70BED544}" destId="{188EDD49-F926-4B64-83C4-C9F5D4281954}" srcOrd="14" destOrd="0" presId="urn:microsoft.com/office/officeart/2005/8/layout/radial6"/>
    <dgm:cxn modelId="{E888A047-1D7A-4A05-9E7C-412E568AEB36}" type="presParOf" srcId="{7BF7E550-6F8E-4751-BF3E-666F70BED544}" destId="{4CE56267-E3D8-4CFF-9ADB-891A478D36B4}" srcOrd="15" destOrd="0" presId="urn:microsoft.com/office/officeart/2005/8/layout/radial6"/>
    <dgm:cxn modelId="{DFD8FF4E-5B12-41D0-A6E6-4088C5483587}" type="presParOf" srcId="{7BF7E550-6F8E-4751-BF3E-666F70BED544}" destId="{25892D46-0400-41E7-B0AC-66BB507BC349}" srcOrd="16" destOrd="0" presId="urn:microsoft.com/office/officeart/2005/8/layout/radial6"/>
    <dgm:cxn modelId="{C09C7423-6B95-408E-B350-A701C8A724BC}" type="presParOf" srcId="{7BF7E550-6F8E-4751-BF3E-666F70BED544}" destId="{D34EF46B-8F63-4873-90EB-F27CFFEC3D37}" srcOrd="17" destOrd="0" presId="urn:microsoft.com/office/officeart/2005/8/layout/radial6"/>
    <dgm:cxn modelId="{1F07D610-60D9-472E-B2A9-73CBA2DB8ED2}" type="presParOf" srcId="{7BF7E550-6F8E-4751-BF3E-666F70BED544}" destId="{72E9AA59-9DB3-4B7E-90A1-48D622205EE0}" srcOrd="18" destOrd="0" presId="urn:microsoft.com/office/officeart/2005/8/layout/radial6"/>
    <dgm:cxn modelId="{9173C0AF-675C-4F02-833E-75353CFE03D0}" type="presParOf" srcId="{7BF7E550-6F8E-4751-BF3E-666F70BED544}" destId="{36F9C64C-6C67-4370-827D-A7E2AA840B3A}" srcOrd="19" destOrd="0" presId="urn:microsoft.com/office/officeart/2005/8/layout/radial6"/>
    <dgm:cxn modelId="{5F6B60FC-89D2-4538-BA27-743D2ACF54C3}" type="presParOf" srcId="{7BF7E550-6F8E-4751-BF3E-666F70BED544}" destId="{BC15FB4A-3A25-4022-85C2-2EB815602121}" srcOrd="20" destOrd="0" presId="urn:microsoft.com/office/officeart/2005/8/layout/radial6"/>
    <dgm:cxn modelId="{520286A0-8EA0-475C-81A9-8BDA84DA3FEB}" type="presParOf" srcId="{7BF7E550-6F8E-4751-BF3E-666F70BED544}" destId="{561A9B13-7F07-4E53-97CF-93769139D1C1}" srcOrd="21" destOrd="0" presId="urn:microsoft.com/office/officeart/2005/8/layout/radial6"/>
    <dgm:cxn modelId="{0EA6B18F-09D3-4131-AA1F-C735DDFE096B}" type="presParOf" srcId="{7BF7E550-6F8E-4751-BF3E-666F70BED544}" destId="{79D8D25A-AEAC-4E0E-ADF4-DB34272C221E}" srcOrd="22" destOrd="0" presId="urn:microsoft.com/office/officeart/2005/8/layout/radial6"/>
    <dgm:cxn modelId="{649BD39A-595D-47E5-BE56-7871885F7068}" type="presParOf" srcId="{7BF7E550-6F8E-4751-BF3E-666F70BED544}" destId="{DB355465-7734-41EE-BE72-A4B5E09446FE}" srcOrd="23" destOrd="0" presId="urn:microsoft.com/office/officeart/2005/8/layout/radial6"/>
    <dgm:cxn modelId="{E57C0B80-887A-4148-9EC4-14BA9E237CA9}" type="presParOf" srcId="{7BF7E550-6F8E-4751-BF3E-666F70BED544}" destId="{D213705A-2F34-41A0-B74A-BF6D3338F7DE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CD8A57-1641-4064-89DE-8828610CAE3F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E56AAE3-0341-4651-A8B4-5AF187D6219D}">
      <dgm:prSet phldrT="[Testo]" custT="1"/>
      <dgm:spPr>
        <a:solidFill>
          <a:srgbClr val="4285F4"/>
        </a:solidFill>
      </dgm:spPr>
      <dgm:t>
        <a:bodyPr/>
        <a:lstStyle/>
        <a:p>
          <a:pPr algn="l">
            <a:buNone/>
          </a:pPr>
          <a:endParaRPr lang="it-IT" sz="2400" i="1" dirty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alibri" panose="020F0502020204030204"/>
          </a:endParaRPr>
        </a:p>
        <a:p>
          <a:pPr algn="l">
            <a:buNone/>
          </a:pPr>
          <a:r>
            <a:rPr lang="it-IT" sz="2400" i="0" u="sng" dirty="0">
              <a:ln w="0"/>
              <a:solidFill>
                <a:schemeClr val="bg1"/>
              </a:solidFill>
              <a:effectLst/>
              <a:latin typeface="+mn-lt"/>
            </a:rPr>
            <a:t>Note esplicative</a:t>
          </a:r>
          <a:r>
            <a:rPr lang="it-IT" sz="2400" i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rPr>
            <a:t>:</a:t>
          </a:r>
        </a:p>
        <a:p>
          <a:pPr algn="l">
            <a:buNone/>
          </a:pPr>
          <a:r>
            <a:rPr lang="it-IT" sz="2400" i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rPr>
            <a:t>- L’utente può accedere:</a:t>
          </a:r>
        </a:p>
        <a:p>
          <a:pPr algn="just">
            <a:buNone/>
          </a:pPr>
          <a:r>
            <a:rPr lang="it-IT" sz="2400" i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rPr>
            <a:t>	1. ai contenuti dell’informativa attivando ciascun «satellite»; all’interno di ogni contenuto sono presenti parole chiave con link ad esempi e al glossario;</a:t>
          </a:r>
        </a:p>
        <a:p>
          <a:pPr algn="just">
            <a:buNone/>
          </a:pPr>
          <a:r>
            <a:rPr lang="it-IT" sz="2400" i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rPr>
            <a:t>	2. oppure, l’utente potrà leggere e stampare il testo completo dell’informativa.</a:t>
          </a:r>
        </a:p>
        <a:p>
          <a:pPr algn="just">
            <a:buNone/>
          </a:pPr>
          <a:r>
            <a:rPr lang="it-IT" sz="2400" i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rPr>
            <a:t>- Dopo aver letto i contenuti, l’utente farà click su «HO LETTO, SI» e passerà alla schermata LAYOUT DI LIVELLO DUE.</a:t>
          </a:r>
        </a:p>
        <a:p>
          <a:pPr algn="just">
            <a:buNone/>
          </a:pPr>
          <a:r>
            <a:rPr lang="it-IT" sz="2400" i="0" u="sng" dirty="0">
              <a:latin typeface="+mn-lt"/>
            </a:rPr>
            <a:t>A seguire, i contenuti dell’informativa suddivisi nei singoli satelliti</a:t>
          </a:r>
        </a:p>
      </dgm:t>
    </dgm:pt>
    <dgm:pt modelId="{D2ABA979-F218-46CA-A5FA-4C2410308EEE}" type="parTrans" cxnId="{92F9C825-0598-4770-B44E-D784826B0059}">
      <dgm:prSet/>
      <dgm:spPr/>
      <dgm:t>
        <a:bodyPr/>
        <a:lstStyle/>
        <a:p>
          <a:endParaRPr lang="it-IT"/>
        </a:p>
      </dgm:t>
    </dgm:pt>
    <dgm:pt modelId="{4E3A502D-A54E-4917-B8FE-66CD106C3270}" type="sibTrans" cxnId="{92F9C825-0598-4770-B44E-D784826B0059}">
      <dgm:prSet/>
      <dgm:spPr/>
      <dgm:t>
        <a:bodyPr/>
        <a:lstStyle/>
        <a:p>
          <a:endParaRPr lang="it-IT"/>
        </a:p>
      </dgm:t>
    </dgm:pt>
    <dgm:pt modelId="{6D73FA26-B7EB-402E-8024-5A538877F483}">
      <dgm:prSet custT="1"/>
      <dgm:spPr>
        <a:solidFill>
          <a:srgbClr val="4285F4"/>
        </a:solidFill>
      </dgm:spPr>
      <dgm:t>
        <a:bodyPr/>
        <a:lstStyle/>
        <a:p>
          <a:pPr algn="l"/>
          <a:endParaRPr lang="it-IT" sz="2400" i="1" dirty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alibri" panose="020F0502020204030204"/>
          </a:endParaRPr>
        </a:p>
      </dgm:t>
    </dgm:pt>
    <dgm:pt modelId="{8B173ABF-D4B2-4E5B-9EDC-D1C613DFE48B}" type="parTrans" cxnId="{47E58F5C-7AF9-49F4-A2E3-027DBEAE5CDC}">
      <dgm:prSet/>
      <dgm:spPr/>
      <dgm:t>
        <a:bodyPr/>
        <a:lstStyle/>
        <a:p>
          <a:endParaRPr lang="it-IT"/>
        </a:p>
      </dgm:t>
    </dgm:pt>
    <dgm:pt modelId="{8FDAFDC3-EF18-42F5-9E3B-5BE19486C9D5}" type="sibTrans" cxnId="{47E58F5C-7AF9-49F4-A2E3-027DBEAE5CDC}">
      <dgm:prSet/>
      <dgm:spPr/>
      <dgm:t>
        <a:bodyPr/>
        <a:lstStyle/>
        <a:p>
          <a:endParaRPr lang="it-IT"/>
        </a:p>
      </dgm:t>
    </dgm:pt>
    <dgm:pt modelId="{A9401FBD-E0B8-4564-AA77-670F6801A81C}" type="pres">
      <dgm:prSet presAssocID="{5CCD8A57-1641-4064-89DE-8828610CAE3F}" presName="linear" presStyleCnt="0">
        <dgm:presLayoutVars>
          <dgm:dir/>
          <dgm:resizeHandles val="exact"/>
        </dgm:presLayoutVars>
      </dgm:prSet>
      <dgm:spPr/>
    </dgm:pt>
    <dgm:pt modelId="{095D8660-7585-4719-A9E9-B57D45E137EB}" type="pres">
      <dgm:prSet presAssocID="{7E56AAE3-0341-4651-A8B4-5AF187D6219D}" presName="comp" presStyleCnt="0"/>
      <dgm:spPr/>
    </dgm:pt>
    <dgm:pt modelId="{75DE5A9E-00C6-46C9-918C-AF78AB8F2511}" type="pres">
      <dgm:prSet presAssocID="{7E56AAE3-0341-4651-A8B4-5AF187D6219D}" presName="box" presStyleLbl="node1" presStyleIdx="0" presStyleCnt="1" custScaleX="100000" custScaleY="85612" custLinFactNeighborY="85"/>
      <dgm:spPr/>
    </dgm:pt>
    <dgm:pt modelId="{5D60B188-B8A0-4B34-9FB1-452A4E4DADA9}" type="pres">
      <dgm:prSet presAssocID="{7E56AAE3-0341-4651-A8B4-5AF187D6219D}" presName="img" presStyleLbl="fgImgPlace1" presStyleIdx="0" presStyleCnt="1" custFlipVert="1" custFlipHor="1" custScaleX="2105" custScaleY="1620" custLinFactNeighborX="9399" custLinFactNeighborY="3099"/>
      <dgm:spPr>
        <a:solidFill>
          <a:srgbClr val="0F9D0B"/>
        </a:solidFill>
      </dgm:spPr>
    </dgm:pt>
    <dgm:pt modelId="{5C0ADC2F-E658-4990-9C8A-3F2499357A70}" type="pres">
      <dgm:prSet presAssocID="{7E56AAE3-0341-4651-A8B4-5AF187D6219D}" presName="text" presStyleLbl="node1" presStyleIdx="0" presStyleCnt="1">
        <dgm:presLayoutVars>
          <dgm:bulletEnabled val="1"/>
        </dgm:presLayoutVars>
      </dgm:prSet>
      <dgm:spPr/>
    </dgm:pt>
  </dgm:ptLst>
  <dgm:cxnLst>
    <dgm:cxn modelId="{92F9C825-0598-4770-B44E-D784826B0059}" srcId="{5CCD8A57-1641-4064-89DE-8828610CAE3F}" destId="{7E56AAE3-0341-4651-A8B4-5AF187D6219D}" srcOrd="0" destOrd="0" parTransId="{D2ABA979-F218-46CA-A5FA-4C2410308EEE}" sibTransId="{4E3A502D-A54E-4917-B8FE-66CD106C3270}"/>
    <dgm:cxn modelId="{25272B30-E80F-4363-8626-5026151AD179}" type="presOf" srcId="{7E56AAE3-0341-4651-A8B4-5AF187D6219D}" destId="{75DE5A9E-00C6-46C9-918C-AF78AB8F2511}" srcOrd="0" destOrd="0" presId="urn:microsoft.com/office/officeart/2005/8/layout/vList4"/>
    <dgm:cxn modelId="{4FEFC036-FF62-43A3-A8C9-07681D68B2E7}" type="presOf" srcId="{6D73FA26-B7EB-402E-8024-5A538877F483}" destId="{5C0ADC2F-E658-4990-9C8A-3F2499357A70}" srcOrd="1" destOrd="1" presId="urn:microsoft.com/office/officeart/2005/8/layout/vList4"/>
    <dgm:cxn modelId="{CF17CD5B-EBCF-4249-A902-D13627D79DA0}" type="presOf" srcId="{7E56AAE3-0341-4651-A8B4-5AF187D6219D}" destId="{5C0ADC2F-E658-4990-9C8A-3F2499357A70}" srcOrd="1" destOrd="0" presId="urn:microsoft.com/office/officeart/2005/8/layout/vList4"/>
    <dgm:cxn modelId="{47E58F5C-7AF9-49F4-A2E3-027DBEAE5CDC}" srcId="{7E56AAE3-0341-4651-A8B4-5AF187D6219D}" destId="{6D73FA26-B7EB-402E-8024-5A538877F483}" srcOrd="0" destOrd="0" parTransId="{8B173ABF-D4B2-4E5B-9EDC-D1C613DFE48B}" sibTransId="{8FDAFDC3-EF18-42F5-9E3B-5BE19486C9D5}"/>
    <dgm:cxn modelId="{A4BC6153-2E0A-4523-AF3E-1717F6BF51AD}" type="presOf" srcId="{6D73FA26-B7EB-402E-8024-5A538877F483}" destId="{75DE5A9E-00C6-46C9-918C-AF78AB8F2511}" srcOrd="0" destOrd="1" presId="urn:microsoft.com/office/officeart/2005/8/layout/vList4"/>
    <dgm:cxn modelId="{3DB8BEEC-8D9A-44CC-B527-74FC88C7C212}" type="presOf" srcId="{5CCD8A57-1641-4064-89DE-8828610CAE3F}" destId="{A9401FBD-E0B8-4564-AA77-670F6801A81C}" srcOrd="0" destOrd="0" presId="urn:microsoft.com/office/officeart/2005/8/layout/vList4"/>
    <dgm:cxn modelId="{E0698478-9849-442F-951C-6020904482AB}" type="presParOf" srcId="{A9401FBD-E0B8-4564-AA77-670F6801A81C}" destId="{095D8660-7585-4719-A9E9-B57D45E137EB}" srcOrd="0" destOrd="0" presId="urn:microsoft.com/office/officeart/2005/8/layout/vList4"/>
    <dgm:cxn modelId="{3555D7B8-6B75-418D-BC3A-90C0891C385F}" type="presParOf" srcId="{095D8660-7585-4719-A9E9-B57D45E137EB}" destId="{75DE5A9E-00C6-46C9-918C-AF78AB8F2511}" srcOrd="0" destOrd="0" presId="urn:microsoft.com/office/officeart/2005/8/layout/vList4"/>
    <dgm:cxn modelId="{BB95C686-A7FE-417A-B1EB-CE8C8E041781}" type="presParOf" srcId="{095D8660-7585-4719-A9E9-B57D45E137EB}" destId="{5D60B188-B8A0-4B34-9FB1-452A4E4DADA9}" srcOrd="1" destOrd="0" presId="urn:microsoft.com/office/officeart/2005/8/layout/vList4"/>
    <dgm:cxn modelId="{07FEEE02-7779-41EB-B74A-66D0CE8EE074}" type="presParOf" srcId="{095D8660-7585-4719-A9E9-B57D45E137EB}" destId="{5C0ADC2F-E658-4990-9C8A-3F2499357A7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B9F5D6-23A5-4903-A931-DB421D95ACF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04E67FA-66B9-4134-B2F6-D92203F3EC6E}">
      <dgm:prSet phldrT="[Testo]"/>
      <dgm:spPr/>
      <dgm:t>
        <a:bodyPr/>
        <a:lstStyle/>
        <a:p>
          <a:r>
            <a:rPr lang="it-IT" dirty="0"/>
            <a:t>Titolare del trattamento</a:t>
          </a:r>
        </a:p>
      </dgm:t>
    </dgm:pt>
    <dgm:pt modelId="{BE927CC1-AFC5-4B3F-8E09-4EE6EC07FD56}" type="parTrans" cxnId="{DE6486B5-6D30-402F-957A-980AA627D335}">
      <dgm:prSet/>
      <dgm:spPr/>
      <dgm:t>
        <a:bodyPr/>
        <a:lstStyle/>
        <a:p>
          <a:endParaRPr lang="it-IT"/>
        </a:p>
      </dgm:t>
    </dgm:pt>
    <dgm:pt modelId="{DFE38DF8-ABB6-44FA-ACBF-F50DFD60744A}" type="sibTrans" cxnId="{DE6486B5-6D30-402F-957A-980AA627D335}">
      <dgm:prSet/>
      <dgm:spPr/>
      <dgm:t>
        <a:bodyPr/>
        <a:lstStyle/>
        <a:p>
          <a:endParaRPr lang="it-IT"/>
        </a:p>
      </dgm:t>
    </dgm:pt>
    <dgm:pt modelId="{2FA0C98C-016D-4205-8D7E-9435528DB95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it-IT" dirty="0"/>
            <a:t>Per gli utenti con sede nello Spazio economico europeo o in Svizzera, il Titolare del trattamento dei dati è </a:t>
          </a:r>
          <a:r>
            <a:rPr lang="it-IT" b="1" dirty="0"/>
            <a:t>Google </a:t>
          </a:r>
          <a:r>
            <a:rPr lang="it-IT" b="1" dirty="0" err="1"/>
            <a:t>Ireland</a:t>
          </a:r>
          <a:r>
            <a:rPr lang="it-IT" b="1" dirty="0"/>
            <a:t> Limited</a:t>
          </a:r>
          <a:r>
            <a:rPr lang="it-IT" dirty="0"/>
            <a:t>, salvo diversa indicazione in un'informativa sulla privacy specifica del servizio. </a:t>
          </a:r>
        </a:p>
        <a:p>
          <a:pPr algn="ctr"/>
          <a:r>
            <a:rPr lang="it-IT" dirty="0"/>
            <a:t>Maggiori informazioni e dati di contatto? </a:t>
          </a:r>
          <a:r>
            <a:rPr lang="it-IT" i="1" u="sng" dirty="0">
              <a:solidFill>
                <a:schemeClr val="bg1"/>
              </a:solidFill>
            </a:rPr>
            <a:t>Visualizza</a:t>
          </a:r>
          <a:r>
            <a:rPr lang="it-IT" dirty="0"/>
            <a:t> </a:t>
          </a:r>
        </a:p>
      </dgm:t>
    </dgm:pt>
    <dgm:pt modelId="{0B5E5A7B-79E4-4466-A20C-C52767AD9B94}" type="parTrans" cxnId="{FE839389-3203-49E2-97BE-9E07DCABFE43}">
      <dgm:prSet/>
      <dgm:spPr/>
      <dgm:t>
        <a:bodyPr/>
        <a:lstStyle/>
        <a:p>
          <a:endParaRPr lang="it-IT"/>
        </a:p>
      </dgm:t>
    </dgm:pt>
    <dgm:pt modelId="{002FFC95-101A-455C-A0BB-0EE7690FBBA0}" type="sibTrans" cxnId="{FE839389-3203-49E2-97BE-9E07DCABFE43}">
      <dgm:prSet/>
      <dgm:spPr/>
      <dgm:t>
        <a:bodyPr/>
        <a:lstStyle/>
        <a:p>
          <a:endParaRPr lang="it-IT"/>
        </a:p>
      </dgm:t>
    </dgm:pt>
    <dgm:pt modelId="{94A45A5D-D7E1-49DF-8E06-1EE76D3A6C97}" type="pres">
      <dgm:prSet presAssocID="{2CB9F5D6-23A5-4903-A931-DB421D95ACF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2DDB8B8-AB40-4FC3-BAF8-141CA5C481F3}" type="pres">
      <dgm:prSet presAssocID="{B04E67FA-66B9-4134-B2F6-D92203F3EC6E}" presName="centerShape" presStyleLbl="node0" presStyleIdx="0" presStyleCnt="1" custScaleX="46886" custScaleY="47607"/>
      <dgm:spPr/>
    </dgm:pt>
    <dgm:pt modelId="{744692C0-D73D-4202-8134-020A973D0C9C}" type="pres">
      <dgm:prSet presAssocID="{0B5E5A7B-79E4-4466-A20C-C52767AD9B94}" presName="Name9" presStyleLbl="parChTrans1D2" presStyleIdx="0" presStyleCnt="1"/>
      <dgm:spPr/>
    </dgm:pt>
    <dgm:pt modelId="{96A15917-0EE3-4CBB-A9A3-57A35C030052}" type="pres">
      <dgm:prSet presAssocID="{0B5E5A7B-79E4-4466-A20C-C52767AD9B94}" presName="connTx" presStyleLbl="parChTrans1D2" presStyleIdx="0" presStyleCnt="1"/>
      <dgm:spPr/>
    </dgm:pt>
    <dgm:pt modelId="{68768D6E-B636-4EC4-9B92-8B4CD8920D07}" type="pres">
      <dgm:prSet presAssocID="{2FA0C98C-016D-4205-8D7E-9435528DB957}" presName="node" presStyleLbl="node1" presStyleIdx="0" presStyleCnt="1" custScaleX="182615" custScaleY="166934" custRadScaleRad="129018" custRadScaleInc="154">
        <dgm:presLayoutVars>
          <dgm:bulletEnabled val="1"/>
        </dgm:presLayoutVars>
      </dgm:prSet>
      <dgm:spPr/>
    </dgm:pt>
  </dgm:ptLst>
  <dgm:cxnLst>
    <dgm:cxn modelId="{82D00D16-06C3-4908-9059-E65A6E8012D3}" type="presOf" srcId="{2CB9F5D6-23A5-4903-A931-DB421D95ACF0}" destId="{94A45A5D-D7E1-49DF-8E06-1EE76D3A6C97}" srcOrd="0" destOrd="0" presId="urn:microsoft.com/office/officeart/2005/8/layout/radial1"/>
    <dgm:cxn modelId="{F42ECC17-7D1B-4F21-BE52-F0C1C3509DF8}" type="presOf" srcId="{0B5E5A7B-79E4-4466-A20C-C52767AD9B94}" destId="{744692C0-D73D-4202-8134-020A973D0C9C}" srcOrd="0" destOrd="0" presId="urn:microsoft.com/office/officeart/2005/8/layout/radial1"/>
    <dgm:cxn modelId="{EAD89738-DAE0-44DF-AF24-7F6230961A70}" type="presOf" srcId="{B04E67FA-66B9-4134-B2F6-D92203F3EC6E}" destId="{A2DDB8B8-AB40-4FC3-BAF8-141CA5C481F3}" srcOrd="0" destOrd="0" presId="urn:microsoft.com/office/officeart/2005/8/layout/radial1"/>
    <dgm:cxn modelId="{B7EAB366-DEF9-4080-A94D-0B8BB8800878}" type="presOf" srcId="{0B5E5A7B-79E4-4466-A20C-C52767AD9B94}" destId="{96A15917-0EE3-4CBB-A9A3-57A35C030052}" srcOrd="1" destOrd="0" presId="urn:microsoft.com/office/officeart/2005/8/layout/radial1"/>
    <dgm:cxn modelId="{FE839389-3203-49E2-97BE-9E07DCABFE43}" srcId="{B04E67FA-66B9-4134-B2F6-D92203F3EC6E}" destId="{2FA0C98C-016D-4205-8D7E-9435528DB957}" srcOrd="0" destOrd="0" parTransId="{0B5E5A7B-79E4-4466-A20C-C52767AD9B94}" sibTransId="{002FFC95-101A-455C-A0BB-0EE7690FBBA0}"/>
    <dgm:cxn modelId="{34E8F595-0C9C-4DAF-A478-F216E967724E}" type="presOf" srcId="{2FA0C98C-016D-4205-8D7E-9435528DB957}" destId="{68768D6E-B636-4EC4-9B92-8B4CD8920D07}" srcOrd="0" destOrd="0" presId="urn:microsoft.com/office/officeart/2005/8/layout/radial1"/>
    <dgm:cxn modelId="{DE6486B5-6D30-402F-957A-980AA627D335}" srcId="{2CB9F5D6-23A5-4903-A931-DB421D95ACF0}" destId="{B04E67FA-66B9-4134-B2F6-D92203F3EC6E}" srcOrd="0" destOrd="0" parTransId="{BE927CC1-AFC5-4B3F-8E09-4EE6EC07FD56}" sibTransId="{DFE38DF8-ABB6-44FA-ACBF-F50DFD60744A}"/>
    <dgm:cxn modelId="{20666AB2-EE08-4D2E-862A-2A1D0868B575}" type="presParOf" srcId="{94A45A5D-D7E1-49DF-8E06-1EE76D3A6C97}" destId="{A2DDB8B8-AB40-4FC3-BAF8-141CA5C481F3}" srcOrd="0" destOrd="0" presId="urn:microsoft.com/office/officeart/2005/8/layout/radial1"/>
    <dgm:cxn modelId="{D5E29217-FD54-4BD6-BF27-43F1CDC8A5AC}" type="presParOf" srcId="{94A45A5D-D7E1-49DF-8E06-1EE76D3A6C97}" destId="{744692C0-D73D-4202-8134-020A973D0C9C}" srcOrd="1" destOrd="0" presId="urn:microsoft.com/office/officeart/2005/8/layout/radial1"/>
    <dgm:cxn modelId="{ACC2A9BD-E5E4-4ED0-A9B0-10F147197C94}" type="presParOf" srcId="{744692C0-D73D-4202-8134-020A973D0C9C}" destId="{96A15917-0EE3-4CBB-A9A3-57A35C030052}" srcOrd="0" destOrd="0" presId="urn:microsoft.com/office/officeart/2005/8/layout/radial1"/>
    <dgm:cxn modelId="{09E0C25C-7D69-46E8-B7D2-BF4F1B818FA8}" type="presParOf" srcId="{94A45A5D-D7E1-49DF-8E06-1EE76D3A6C97}" destId="{68768D6E-B636-4EC4-9B92-8B4CD8920D07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E161F-9B3F-4101-A863-B5727BF86007}">
      <dsp:nvSpPr>
        <dsp:cNvPr id="0" name=""/>
        <dsp:cNvSpPr/>
      </dsp:nvSpPr>
      <dsp:spPr>
        <a:xfrm>
          <a:off x="2423161" y="454397"/>
          <a:ext cx="3024907" cy="3024907"/>
        </a:xfrm>
        <a:prstGeom prst="blockArc">
          <a:avLst>
            <a:gd name="adj1" fmla="val 11880000"/>
            <a:gd name="adj2" fmla="val 16200000"/>
            <a:gd name="adj3" fmla="val 4643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0406D-28B3-476B-9D29-4D3FFD0B3CE1}">
      <dsp:nvSpPr>
        <dsp:cNvPr id="0" name=""/>
        <dsp:cNvSpPr/>
      </dsp:nvSpPr>
      <dsp:spPr>
        <a:xfrm>
          <a:off x="2423161" y="454397"/>
          <a:ext cx="3024907" cy="3024907"/>
        </a:xfrm>
        <a:prstGeom prst="blockArc">
          <a:avLst>
            <a:gd name="adj1" fmla="val 7560000"/>
            <a:gd name="adj2" fmla="val 11880000"/>
            <a:gd name="adj3" fmla="val 4643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A2865-2560-4373-941C-A8ED0717F52D}">
      <dsp:nvSpPr>
        <dsp:cNvPr id="0" name=""/>
        <dsp:cNvSpPr/>
      </dsp:nvSpPr>
      <dsp:spPr>
        <a:xfrm>
          <a:off x="2423161" y="454397"/>
          <a:ext cx="3024907" cy="3024907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2835A-30D5-4C14-A4D8-6356C562C9CF}">
      <dsp:nvSpPr>
        <dsp:cNvPr id="0" name=""/>
        <dsp:cNvSpPr/>
      </dsp:nvSpPr>
      <dsp:spPr>
        <a:xfrm>
          <a:off x="2423161" y="454397"/>
          <a:ext cx="3024907" cy="3024907"/>
        </a:xfrm>
        <a:prstGeom prst="blockArc">
          <a:avLst>
            <a:gd name="adj1" fmla="val 20520000"/>
            <a:gd name="adj2" fmla="val 3240000"/>
            <a:gd name="adj3" fmla="val 4643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28E91-7012-4490-A7C2-005EB09C8D65}">
      <dsp:nvSpPr>
        <dsp:cNvPr id="0" name=""/>
        <dsp:cNvSpPr/>
      </dsp:nvSpPr>
      <dsp:spPr>
        <a:xfrm>
          <a:off x="2423161" y="454397"/>
          <a:ext cx="3024907" cy="3024907"/>
        </a:xfrm>
        <a:prstGeom prst="blockArc">
          <a:avLst>
            <a:gd name="adj1" fmla="val 16200000"/>
            <a:gd name="adj2" fmla="val 20520000"/>
            <a:gd name="adj3" fmla="val 4643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2F9A2-1D8F-4CC2-AA11-A736652BC43E}">
      <dsp:nvSpPr>
        <dsp:cNvPr id="0" name=""/>
        <dsp:cNvSpPr/>
      </dsp:nvSpPr>
      <dsp:spPr>
        <a:xfrm>
          <a:off x="3239003" y="1270239"/>
          <a:ext cx="1393223" cy="1393223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900" kern="1200" dirty="0"/>
            <a:t>Sì</a:t>
          </a:r>
        </a:p>
      </dsp:txBody>
      <dsp:txXfrm>
        <a:off x="3443036" y="1474272"/>
        <a:ext cx="985157" cy="985157"/>
      </dsp:txXfrm>
    </dsp:sp>
    <dsp:sp modelId="{53B5EA16-9914-465E-9AAA-A1C272AD1282}">
      <dsp:nvSpPr>
        <dsp:cNvPr id="0" name=""/>
        <dsp:cNvSpPr/>
      </dsp:nvSpPr>
      <dsp:spPr>
        <a:xfrm>
          <a:off x="3447987" y="1878"/>
          <a:ext cx="975256" cy="97525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G</a:t>
          </a:r>
        </a:p>
      </dsp:txBody>
      <dsp:txXfrm>
        <a:off x="3590810" y="144701"/>
        <a:ext cx="689610" cy="689610"/>
      </dsp:txXfrm>
    </dsp:sp>
    <dsp:sp modelId="{BF4E8A3C-8269-4C86-A9B6-972DB21168F2}">
      <dsp:nvSpPr>
        <dsp:cNvPr id="0" name=""/>
        <dsp:cNvSpPr/>
      </dsp:nvSpPr>
      <dsp:spPr>
        <a:xfrm>
          <a:off x="4853025" y="1022698"/>
          <a:ext cx="975256" cy="97525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D</a:t>
          </a:r>
        </a:p>
      </dsp:txBody>
      <dsp:txXfrm>
        <a:off x="4995848" y="1165521"/>
        <a:ext cx="689610" cy="689610"/>
      </dsp:txXfrm>
    </dsp:sp>
    <dsp:sp modelId="{30A8B5F9-0001-4117-B176-D884D3AD7A58}">
      <dsp:nvSpPr>
        <dsp:cNvPr id="0" name=""/>
        <dsp:cNvSpPr/>
      </dsp:nvSpPr>
      <dsp:spPr>
        <a:xfrm>
          <a:off x="4316348" y="2674419"/>
          <a:ext cx="975256" cy="97525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P</a:t>
          </a:r>
        </a:p>
      </dsp:txBody>
      <dsp:txXfrm>
        <a:off x="4459171" y="2817242"/>
        <a:ext cx="689610" cy="689610"/>
      </dsp:txXfrm>
    </dsp:sp>
    <dsp:sp modelId="{7AAEF0F4-AA7E-459E-A1FE-9E346698CEF7}">
      <dsp:nvSpPr>
        <dsp:cNvPr id="0" name=""/>
        <dsp:cNvSpPr/>
      </dsp:nvSpPr>
      <dsp:spPr>
        <a:xfrm>
          <a:off x="2579626" y="2674419"/>
          <a:ext cx="975256" cy="97525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R</a:t>
          </a:r>
        </a:p>
      </dsp:txBody>
      <dsp:txXfrm>
        <a:off x="2722449" y="2817242"/>
        <a:ext cx="689610" cy="689610"/>
      </dsp:txXfrm>
    </dsp:sp>
    <dsp:sp modelId="{504DE884-3488-4537-A9C4-270B53335FAA}">
      <dsp:nvSpPr>
        <dsp:cNvPr id="0" name=""/>
        <dsp:cNvSpPr/>
      </dsp:nvSpPr>
      <dsp:spPr>
        <a:xfrm>
          <a:off x="2042949" y="1022698"/>
          <a:ext cx="975256" cy="975256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!</a:t>
          </a:r>
        </a:p>
      </dsp:txBody>
      <dsp:txXfrm>
        <a:off x="2185772" y="1165521"/>
        <a:ext cx="689610" cy="6896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DB8B8-AB40-4FC3-BAF8-141CA5C481F3}">
      <dsp:nvSpPr>
        <dsp:cNvPr id="0" name=""/>
        <dsp:cNvSpPr/>
      </dsp:nvSpPr>
      <dsp:spPr>
        <a:xfrm>
          <a:off x="105836" y="4987647"/>
          <a:ext cx="2159548" cy="2028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Quali dati raccogliamo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100" kern="1200" dirty="0"/>
        </a:p>
      </dsp:txBody>
      <dsp:txXfrm>
        <a:off x="422094" y="5284766"/>
        <a:ext cx="1527032" cy="1434617"/>
      </dsp:txXfrm>
    </dsp:sp>
    <dsp:sp modelId="{744692C0-D73D-4202-8134-020A973D0C9C}">
      <dsp:nvSpPr>
        <dsp:cNvPr id="0" name=""/>
        <dsp:cNvSpPr/>
      </dsp:nvSpPr>
      <dsp:spPr>
        <a:xfrm rot="20206657">
          <a:off x="2158833" y="5498992"/>
          <a:ext cx="221399" cy="76025"/>
        </a:xfrm>
        <a:custGeom>
          <a:avLst/>
          <a:gdLst/>
          <a:ahLst/>
          <a:cxnLst/>
          <a:rect l="0" t="0" r="0" b="0"/>
          <a:pathLst>
            <a:path>
              <a:moveTo>
                <a:pt x="0" y="38012"/>
              </a:moveTo>
              <a:lnTo>
                <a:pt x="221399" y="380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u="heavy" kern="1200" baseline="0"/>
        </a:p>
      </dsp:txBody>
      <dsp:txXfrm>
        <a:off x="2263997" y="5531469"/>
        <a:ext cx="11069" cy="11069"/>
      </dsp:txXfrm>
    </dsp:sp>
    <dsp:sp modelId="{68768D6E-B636-4EC4-9B92-8B4CD8920D07}">
      <dsp:nvSpPr>
        <dsp:cNvPr id="0" name=""/>
        <dsp:cNvSpPr/>
      </dsp:nvSpPr>
      <dsp:spPr>
        <a:xfrm>
          <a:off x="1457541" y="0"/>
          <a:ext cx="10947268" cy="7073733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3060731" y="1035924"/>
        <a:ext cx="7740888" cy="50018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DB8B8-AB40-4FC3-BAF8-141CA5C481F3}">
      <dsp:nvSpPr>
        <dsp:cNvPr id="0" name=""/>
        <dsp:cNvSpPr/>
      </dsp:nvSpPr>
      <dsp:spPr>
        <a:xfrm>
          <a:off x="-139594" y="1546704"/>
          <a:ext cx="2357884" cy="23398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Finalità del trattamento </a:t>
          </a:r>
        </a:p>
      </dsp:txBody>
      <dsp:txXfrm>
        <a:off x="205710" y="1889367"/>
        <a:ext cx="1667276" cy="1654523"/>
      </dsp:txXfrm>
    </dsp:sp>
    <dsp:sp modelId="{744692C0-D73D-4202-8134-020A973D0C9C}">
      <dsp:nvSpPr>
        <dsp:cNvPr id="0" name=""/>
        <dsp:cNvSpPr/>
      </dsp:nvSpPr>
      <dsp:spPr>
        <a:xfrm rot="21586716">
          <a:off x="2218277" y="2671492"/>
          <a:ext cx="783531" cy="78134"/>
        </a:xfrm>
        <a:custGeom>
          <a:avLst/>
          <a:gdLst/>
          <a:ahLst/>
          <a:cxnLst/>
          <a:rect l="0" t="0" r="0" b="0"/>
          <a:pathLst>
            <a:path>
              <a:moveTo>
                <a:pt x="0" y="39067"/>
              </a:moveTo>
              <a:lnTo>
                <a:pt x="783531" y="390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u="heavy" kern="1200" baseline="0"/>
        </a:p>
      </dsp:txBody>
      <dsp:txXfrm>
        <a:off x="2590455" y="2690971"/>
        <a:ext cx="39176" cy="39176"/>
      </dsp:txXfrm>
    </dsp:sp>
    <dsp:sp modelId="{68768D6E-B636-4EC4-9B92-8B4CD8920D07}">
      <dsp:nvSpPr>
        <dsp:cNvPr id="0" name=""/>
        <dsp:cNvSpPr/>
      </dsp:nvSpPr>
      <dsp:spPr>
        <a:xfrm>
          <a:off x="3001779" y="88725"/>
          <a:ext cx="5811980" cy="5218181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3852924" y="852910"/>
        <a:ext cx="4109690" cy="36898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DB8B8-AB40-4FC3-BAF8-141CA5C481F3}">
      <dsp:nvSpPr>
        <dsp:cNvPr id="0" name=""/>
        <dsp:cNvSpPr/>
      </dsp:nvSpPr>
      <dsp:spPr>
        <a:xfrm>
          <a:off x="233218" y="4987647"/>
          <a:ext cx="2159548" cy="2028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Basi giuridiche del trattamento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 dirty="0"/>
        </a:p>
      </dsp:txBody>
      <dsp:txXfrm>
        <a:off x="549476" y="5284766"/>
        <a:ext cx="1527032" cy="1434617"/>
      </dsp:txXfrm>
    </dsp:sp>
    <dsp:sp modelId="{744692C0-D73D-4202-8134-020A973D0C9C}">
      <dsp:nvSpPr>
        <dsp:cNvPr id="0" name=""/>
        <dsp:cNvSpPr/>
      </dsp:nvSpPr>
      <dsp:spPr>
        <a:xfrm rot="20206657">
          <a:off x="2279581" y="5466713"/>
          <a:ext cx="385127" cy="76025"/>
        </a:xfrm>
        <a:custGeom>
          <a:avLst/>
          <a:gdLst/>
          <a:ahLst/>
          <a:cxnLst/>
          <a:rect l="0" t="0" r="0" b="0"/>
          <a:pathLst>
            <a:path>
              <a:moveTo>
                <a:pt x="0" y="38012"/>
              </a:moveTo>
              <a:lnTo>
                <a:pt x="385127" y="380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u="heavy" kern="1200" baseline="0"/>
        </a:p>
      </dsp:txBody>
      <dsp:txXfrm>
        <a:off x="2462517" y="5495097"/>
        <a:ext cx="19256" cy="19256"/>
      </dsp:txXfrm>
    </dsp:sp>
    <dsp:sp modelId="{68768D6E-B636-4EC4-9B92-8B4CD8920D07}">
      <dsp:nvSpPr>
        <dsp:cNvPr id="0" name=""/>
        <dsp:cNvSpPr/>
      </dsp:nvSpPr>
      <dsp:spPr>
        <a:xfrm>
          <a:off x="1839684" y="0"/>
          <a:ext cx="10437743" cy="7073733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3368256" y="1035924"/>
        <a:ext cx="7380599" cy="50018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DB8B8-AB40-4FC3-BAF8-141CA5C481F3}">
      <dsp:nvSpPr>
        <dsp:cNvPr id="0" name=""/>
        <dsp:cNvSpPr/>
      </dsp:nvSpPr>
      <dsp:spPr>
        <a:xfrm>
          <a:off x="105836" y="4987647"/>
          <a:ext cx="2159548" cy="2028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Tempi di conservazione dei dati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 dirty="0"/>
        </a:p>
      </dsp:txBody>
      <dsp:txXfrm>
        <a:off x="422094" y="5284766"/>
        <a:ext cx="1527032" cy="1434617"/>
      </dsp:txXfrm>
    </dsp:sp>
    <dsp:sp modelId="{744692C0-D73D-4202-8134-020A973D0C9C}">
      <dsp:nvSpPr>
        <dsp:cNvPr id="0" name=""/>
        <dsp:cNvSpPr/>
      </dsp:nvSpPr>
      <dsp:spPr>
        <a:xfrm rot="20206657">
          <a:off x="2158833" y="5498992"/>
          <a:ext cx="221399" cy="76025"/>
        </a:xfrm>
        <a:custGeom>
          <a:avLst/>
          <a:gdLst/>
          <a:ahLst/>
          <a:cxnLst/>
          <a:rect l="0" t="0" r="0" b="0"/>
          <a:pathLst>
            <a:path>
              <a:moveTo>
                <a:pt x="0" y="38012"/>
              </a:moveTo>
              <a:lnTo>
                <a:pt x="221399" y="380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u="heavy" kern="1200" baseline="0"/>
        </a:p>
      </dsp:txBody>
      <dsp:txXfrm>
        <a:off x="2263997" y="5531469"/>
        <a:ext cx="11069" cy="11069"/>
      </dsp:txXfrm>
    </dsp:sp>
    <dsp:sp modelId="{68768D6E-B636-4EC4-9B92-8B4CD8920D07}">
      <dsp:nvSpPr>
        <dsp:cNvPr id="0" name=""/>
        <dsp:cNvSpPr/>
      </dsp:nvSpPr>
      <dsp:spPr>
        <a:xfrm>
          <a:off x="1457541" y="0"/>
          <a:ext cx="10947268" cy="7073733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3060731" y="1035924"/>
        <a:ext cx="7740888" cy="50018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DB8B8-AB40-4FC3-BAF8-141CA5C481F3}">
      <dsp:nvSpPr>
        <dsp:cNvPr id="0" name=""/>
        <dsp:cNvSpPr/>
      </dsp:nvSpPr>
      <dsp:spPr>
        <a:xfrm>
          <a:off x="105836" y="4987647"/>
          <a:ext cx="2159548" cy="2028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Luogo e modalità trattamento</a:t>
          </a:r>
        </a:p>
      </dsp:txBody>
      <dsp:txXfrm>
        <a:off x="422094" y="5284766"/>
        <a:ext cx="1527032" cy="1434617"/>
      </dsp:txXfrm>
    </dsp:sp>
    <dsp:sp modelId="{744692C0-D73D-4202-8134-020A973D0C9C}">
      <dsp:nvSpPr>
        <dsp:cNvPr id="0" name=""/>
        <dsp:cNvSpPr/>
      </dsp:nvSpPr>
      <dsp:spPr>
        <a:xfrm rot="20206657">
          <a:off x="2158833" y="5498992"/>
          <a:ext cx="221399" cy="76025"/>
        </a:xfrm>
        <a:custGeom>
          <a:avLst/>
          <a:gdLst/>
          <a:ahLst/>
          <a:cxnLst/>
          <a:rect l="0" t="0" r="0" b="0"/>
          <a:pathLst>
            <a:path>
              <a:moveTo>
                <a:pt x="0" y="38012"/>
              </a:moveTo>
              <a:lnTo>
                <a:pt x="221399" y="380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u="heavy" kern="1200" baseline="0"/>
        </a:p>
      </dsp:txBody>
      <dsp:txXfrm>
        <a:off x="2263997" y="5531469"/>
        <a:ext cx="11069" cy="11069"/>
      </dsp:txXfrm>
    </dsp:sp>
    <dsp:sp modelId="{68768D6E-B636-4EC4-9B92-8B4CD8920D07}">
      <dsp:nvSpPr>
        <dsp:cNvPr id="0" name=""/>
        <dsp:cNvSpPr/>
      </dsp:nvSpPr>
      <dsp:spPr>
        <a:xfrm>
          <a:off x="1457541" y="0"/>
          <a:ext cx="10947268" cy="7073733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3060731" y="1035924"/>
        <a:ext cx="7740888" cy="50018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DB8B8-AB40-4FC3-BAF8-141CA5C481F3}">
      <dsp:nvSpPr>
        <dsp:cNvPr id="0" name=""/>
        <dsp:cNvSpPr/>
      </dsp:nvSpPr>
      <dsp:spPr>
        <a:xfrm>
          <a:off x="-249613" y="5047706"/>
          <a:ext cx="2159548" cy="2028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Destinatari dei dati</a:t>
          </a:r>
        </a:p>
      </dsp:txBody>
      <dsp:txXfrm>
        <a:off x="66645" y="5344825"/>
        <a:ext cx="1527032" cy="1434617"/>
      </dsp:txXfrm>
    </dsp:sp>
    <dsp:sp modelId="{744692C0-D73D-4202-8134-020A973D0C9C}">
      <dsp:nvSpPr>
        <dsp:cNvPr id="0" name=""/>
        <dsp:cNvSpPr/>
      </dsp:nvSpPr>
      <dsp:spPr>
        <a:xfrm rot="9251290">
          <a:off x="1459098" y="5635649"/>
          <a:ext cx="348463" cy="76025"/>
        </a:xfrm>
        <a:custGeom>
          <a:avLst/>
          <a:gdLst/>
          <a:ahLst/>
          <a:cxnLst/>
          <a:rect l="0" t="0" r="0" b="0"/>
          <a:pathLst>
            <a:path>
              <a:moveTo>
                <a:pt x="0" y="38012"/>
              </a:moveTo>
              <a:lnTo>
                <a:pt x="348463" y="380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u="heavy" kern="1200" baseline="0"/>
        </a:p>
      </dsp:txBody>
      <dsp:txXfrm rot="10800000">
        <a:off x="1624618" y="5664950"/>
        <a:ext cx="17423" cy="17423"/>
      </dsp:txXfrm>
    </dsp:sp>
    <dsp:sp modelId="{68768D6E-B636-4EC4-9B92-8B4CD8920D07}">
      <dsp:nvSpPr>
        <dsp:cNvPr id="0" name=""/>
        <dsp:cNvSpPr/>
      </dsp:nvSpPr>
      <dsp:spPr>
        <a:xfrm>
          <a:off x="193726" y="2828"/>
          <a:ext cx="11703201" cy="7073733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1907620" y="1038752"/>
        <a:ext cx="8275413" cy="50018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DB8B8-AB40-4FC3-BAF8-141CA5C481F3}">
      <dsp:nvSpPr>
        <dsp:cNvPr id="0" name=""/>
        <dsp:cNvSpPr/>
      </dsp:nvSpPr>
      <dsp:spPr>
        <a:xfrm>
          <a:off x="-423469" y="1522524"/>
          <a:ext cx="2827609" cy="2658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300" kern="1200" dirty="0"/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I tuoi diritti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300" kern="1200" dirty="0"/>
        </a:p>
      </dsp:txBody>
      <dsp:txXfrm>
        <a:off x="-9375" y="1911780"/>
        <a:ext cx="1999421" cy="1879495"/>
      </dsp:txXfrm>
    </dsp:sp>
    <dsp:sp modelId="{744692C0-D73D-4202-8134-020A973D0C9C}">
      <dsp:nvSpPr>
        <dsp:cNvPr id="0" name=""/>
        <dsp:cNvSpPr/>
      </dsp:nvSpPr>
      <dsp:spPr>
        <a:xfrm rot="21599475">
          <a:off x="2404139" y="2813043"/>
          <a:ext cx="473069" cy="76464"/>
        </a:xfrm>
        <a:custGeom>
          <a:avLst/>
          <a:gdLst/>
          <a:ahLst/>
          <a:cxnLst/>
          <a:rect l="0" t="0" r="0" b="0"/>
          <a:pathLst>
            <a:path>
              <a:moveTo>
                <a:pt x="0" y="38232"/>
              </a:moveTo>
              <a:lnTo>
                <a:pt x="473069" y="382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u="heavy" kern="1200" baseline="0"/>
        </a:p>
      </dsp:txBody>
      <dsp:txXfrm>
        <a:off x="2628847" y="2839449"/>
        <a:ext cx="23653" cy="23653"/>
      </dsp:txXfrm>
    </dsp:sp>
    <dsp:sp modelId="{68768D6E-B636-4EC4-9B92-8B4CD8920D07}">
      <dsp:nvSpPr>
        <dsp:cNvPr id="0" name=""/>
        <dsp:cNvSpPr/>
      </dsp:nvSpPr>
      <dsp:spPr>
        <a:xfrm>
          <a:off x="2877208" y="0"/>
          <a:ext cx="6846015" cy="5701433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3879784" y="834956"/>
        <a:ext cx="4840863" cy="403152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E5A9E-00C6-46C9-918C-AF78AB8F2511}">
      <dsp:nvSpPr>
        <dsp:cNvPr id="0" name=""/>
        <dsp:cNvSpPr/>
      </dsp:nvSpPr>
      <dsp:spPr>
        <a:xfrm>
          <a:off x="0" y="5714"/>
          <a:ext cx="10860156" cy="5855059"/>
        </a:xfrm>
        <a:prstGeom prst="roundRect">
          <a:avLst>
            <a:gd name="adj" fmla="val 10000"/>
          </a:avLst>
        </a:prstGeom>
        <a:solidFill>
          <a:srgbClr val="4285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2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u="sng" kern="1200" dirty="0">
              <a:solidFill>
                <a:schemeClr val="bg1"/>
              </a:solidFill>
            </a:rPr>
            <a:t>Layout di secondo livello</a:t>
          </a:r>
          <a:endParaRPr lang="it-IT" sz="2800" kern="1200" dirty="0">
            <a:ln w="0"/>
            <a:solidFill>
              <a:srgbClr val="002060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Si riferisce ai soli contenuti inerenti gli specifici  trattamenti per cui è necessario fornire il consenso: </a:t>
          </a:r>
        </a:p>
        <a:p>
          <a:pPr marL="360000" lvl="0" indent="0" algn="l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80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1. enfatizza l’importanza del consenso</a:t>
          </a:r>
        </a:p>
        <a:p>
          <a:pPr marL="360000" lvl="0" indent="0" algn="l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80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2. aumenta la consapevolezza dell’utente sugli specifici contenuti del trattamento in questione </a:t>
          </a:r>
        </a:p>
        <a:p>
          <a:pPr marL="360000" lvl="0" indent="0" algn="l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280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3. consente all’azienda di aumentare la trasparenza e l’engagement con l’utente</a:t>
          </a:r>
          <a:endParaRPr lang="it-IT" sz="3200" kern="1200" dirty="0">
            <a:solidFill>
              <a:schemeClr val="bg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2400" i="1" kern="1200" dirty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alibri" panose="020F0502020204030204"/>
          </a:endParaRPr>
        </a:p>
      </dsp:txBody>
      <dsp:txXfrm>
        <a:off x="2756963" y="5714"/>
        <a:ext cx="8103192" cy="5855059"/>
      </dsp:txXfrm>
    </dsp:sp>
    <dsp:sp modelId="{5D60B188-B8A0-4B34-9FB1-452A4E4DADA9}">
      <dsp:nvSpPr>
        <dsp:cNvPr id="0" name=""/>
        <dsp:cNvSpPr/>
      </dsp:nvSpPr>
      <dsp:spPr>
        <a:xfrm flipV="1">
          <a:off x="1331731" y="2904670"/>
          <a:ext cx="678433" cy="4571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78000" r="-7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9027B-964B-40C9-91CB-D640CD1AF262}">
      <dsp:nvSpPr>
        <dsp:cNvPr id="0" name=""/>
        <dsp:cNvSpPr/>
      </dsp:nvSpPr>
      <dsp:spPr>
        <a:xfrm>
          <a:off x="2984977" y="572021"/>
          <a:ext cx="5169548" cy="5169548"/>
        </a:xfrm>
        <a:prstGeom prst="blockArc">
          <a:avLst>
            <a:gd name="adj1" fmla="val 13492645"/>
            <a:gd name="adj2" fmla="val 16289597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69D02-C577-4360-8ADC-45ADC778A9B6}">
      <dsp:nvSpPr>
        <dsp:cNvPr id="0" name=""/>
        <dsp:cNvSpPr/>
      </dsp:nvSpPr>
      <dsp:spPr>
        <a:xfrm>
          <a:off x="2977679" y="579321"/>
          <a:ext cx="5169548" cy="5169548"/>
        </a:xfrm>
        <a:prstGeom prst="blockArc">
          <a:avLst>
            <a:gd name="adj1" fmla="val 10979603"/>
            <a:gd name="adj2" fmla="val 13506614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B6EDD-F99F-4F74-BAD2-349DE4D66404}">
      <dsp:nvSpPr>
        <dsp:cNvPr id="0" name=""/>
        <dsp:cNvSpPr/>
      </dsp:nvSpPr>
      <dsp:spPr>
        <a:xfrm>
          <a:off x="2978014" y="572750"/>
          <a:ext cx="5169548" cy="5169548"/>
        </a:xfrm>
        <a:prstGeom prst="blockArc">
          <a:avLst>
            <a:gd name="adj1" fmla="val 8094026"/>
            <a:gd name="adj2" fmla="val 10970698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AA52D-8A58-41D5-B9D7-DE816423EC6C}">
      <dsp:nvSpPr>
        <dsp:cNvPr id="0" name=""/>
        <dsp:cNvSpPr/>
      </dsp:nvSpPr>
      <dsp:spPr>
        <a:xfrm>
          <a:off x="2981138" y="575869"/>
          <a:ext cx="5169548" cy="5169548"/>
        </a:xfrm>
        <a:prstGeom prst="blockArc">
          <a:avLst>
            <a:gd name="adj1" fmla="val 5400000"/>
            <a:gd name="adj2" fmla="val 8100000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51B7D-E4A4-4B02-82EB-B63BA08D0D1A}">
      <dsp:nvSpPr>
        <dsp:cNvPr id="0" name=""/>
        <dsp:cNvSpPr/>
      </dsp:nvSpPr>
      <dsp:spPr>
        <a:xfrm>
          <a:off x="2981138" y="575869"/>
          <a:ext cx="5169548" cy="5169548"/>
        </a:xfrm>
        <a:prstGeom prst="blockArc">
          <a:avLst>
            <a:gd name="adj1" fmla="val 2700000"/>
            <a:gd name="adj2" fmla="val 5400000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98373-7C3B-41EF-B4AE-00E005648930}">
      <dsp:nvSpPr>
        <dsp:cNvPr id="0" name=""/>
        <dsp:cNvSpPr/>
      </dsp:nvSpPr>
      <dsp:spPr>
        <a:xfrm>
          <a:off x="2968031" y="589072"/>
          <a:ext cx="5169548" cy="5169548"/>
        </a:xfrm>
        <a:prstGeom prst="blockArc">
          <a:avLst>
            <a:gd name="adj1" fmla="val 21564199"/>
            <a:gd name="adj2" fmla="val 2674824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2970F-9717-40B5-861B-FF11484233ED}">
      <dsp:nvSpPr>
        <dsp:cNvPr id="0" name=""/>
        <dsp:cNvSpPr/>
      </dsp:nvSpPr>
      <dsp:spPr>
        <a:xfrm>
          <a:off x="2967894" y="562526"/>
          <a:ext cx="5169548" cy="5169548"/>
        </a:xfrm>
        <a:prstGeom prst="blockArc">
          <a:avLst>
            <a:gd name="adj1" fmla="val 18925442"/>
            <a:gd name="adj2" fmla="val 123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FBD68-8A3D-48B2-9771-AE08939F785B}">
      <dsp:nvSpPr>
        <dsp:cNvPr id="0" name=""/>
        <dsp:cNvSpPr/>
      </dsp:nvSpPr>
      <dsp:spPr>
        <a:xfrm>
          <a:off x="2977082" y="571803"/>
          <a:ext cx="5169548" cy="5169548"/>
        </a:xfrm>
        <a:prstGeom prst="blockArc">
          <a:avLst>
            <a:gd name="adj1" fmla="val 16300285"/>
            <a:gd name="adj2" fmla="val 18907772"/>
            <a:gd name="adj3" fmla="val 34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34AC5-26E5-48E4-B2F0-7CEA7BA57359}">
      <dsp:nvSpPr>
        <dsp:cNvPr id="0" name=""/>
        <dsp:cNvSpPr/>
      </dsp:nvSpPr>
      <dsp:spPr>
        <a:xfrm>
          <a:off x="3684106" y="1190523"/>
          <a:ext cx="3763612" cy="3940239"/>
        </a:xfrm>
        <a:prstGeom prst="ellipse">
          <a:avLst/>
        </a:prstGeom>
        <a:solidFill>
          <a:srgbClr val="0F9D0B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Acconsento a ricevere servizi personalizzati (profilazione)</a:t>
          </a:r>
        </a:p>
      </dsp:txBody>
      <dsp:txXfrm>
        <a:off x="4235274" y="1767558"/>
        <a:ext cx="2661276" cy="2786169"/>
      </dsp:txXfrm>
    </dsp:sp>
    <dsp:sp modelId="{8B39455B-4A4E-49E9-ACF1-43257E4A7A95}">
      <dsp:nvSpPr>
        <dsp:cNvPr id="0" name=""/>
        <dsp:cNvSpPr/>
      </dsp:nvSpPr>
      <dsp:spPr>
        <a:xfrm>
          <a:off x="5018619" y="0"/>
          <a:ext cx="1234665" cy="1234665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Titolare del trattamento</a:t>
          </a:r>
        </a:p>
      </dsp:txBody>
      <dsp:txXfrm>
        <a:off x="5199432" y="180813"/>
        <a:ext cx="873039" cy="873039"/>
      </dsp:txXfrm>
    </dsp:sp>
    <dsp:sp modelId="{67C71D5A-A522-4EC8-8A71-A2EA3A52F67B}">
      <dsp:nvSpPr>
        <dsp:cNvPr id="0" name=""/>
        <dsp:cNvSpPr/>
      </dsp:nvSpPr>
      <dsp:spPr>
        <a:xfrm>
          <a:off x="6744862" y="747028"/>
          <a:ext cx="1234665" cy="1234665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Quali dati raccogliamo</a:t>
          </a:r>
        </a:p>
      </dsp:txBody>
      <dsp:txXfrm>
        <a:off x="6925675" y="927841"/>
        <a:ext cx="873039" cy="873039"/>
      </dsp:txXfrm>
    </dsp:sp>
    <dsp:sp modelId="{5994961D-0852-453C-B1F6-61A77CE6C2B1}">
      <dsp:nvSpPr>
        <dsp:cNvPr id="0" name=""/>
        <dsp:cNvSpPr/>
      </dsp:nvSpPr>
      <dsp:spPr>
        <a:xfrm>
          <a:off x="7475662" y="2530059"/>
          <a:ext cx="1234665" cy="1234665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Finalità del trattamento</a:t>
          </a:r>
        </a:p>
      </dsp:txBody>
      <dsp:txXfrm>
        <a:off x="7656475" y="2710872"/>
        <a:ext cx="873039" cy="873039"/>
      </dsp:txXfrm>
    </dsp:sp>
    <dsp:sp modelId="{9E2726AE-CF06-40AA-B50A-DF55344AE2AC}">
      <dsp:nvSpPr>
        <dsp:cNvPr id="0" name=""/>
        <dsp:cNvSpPr/>
      </dsp:nvSpPr>
      <dsp:spPr>
        <a:xfrm>
          <a:off x="6744862" y="4339592"/>
          <a:ext cx="1234665" cy="1234665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Basi giuridiche del trattamento</a:t>
          </a:r>
        </a:p>
      </dsp:txBody>
      <dsp:txXfrm>
        <a:off x="6925675" y="4520405"/>
        <a:ext cx="873039" cy="873039"/>
      </dsp:txXfrm>
    </dsp:sp>
    <dsp:sp modelId="{B9DB64F8-54DE-4608-A2F8-76434A806700}">
      <dsp:nvSpPr>
        <dsp:cNvPr id="0" name=""/>
        <dsp:cNvSpPr/>
      </dsp:nvSpPr>
      <dsp:spPr>
        <a:xfrm>
          <a:off x="4948580" y="5083637"/>
          <a:ext cx="1234665" cy="1234665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Tempi di conservazione dei dati</a:t>
          </a:r>
        </a:p>
      </dsp:txBody>
      <dsp:txXfrm>
        <a:off x="5129393" y="5264450"/>
        <a:ext cx="873039" cy="873039"/>
      </dsp:txXfrm>
    </dsp:sp>
    <dsp:sp modelId="{200BFF38-0FF8-4A84-A867-CD7F1674A327}">
      <dsp:nvSpPr>
        <dsp:cNvPr id="0" name=""/>
        <dsp:cNvSpPr/>
      </dsp:nvSpPr>
      <dsp:spPr>
        <a:xfrm>
          <a:off x="3152298" y="4339592"/>
          <a:ext cx="1234665" cy="1234665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Luogo e modalità del trattamento</a:t>
          </a:r>
        </a:p>
      </dsp:txBody>
      <dsp:txXfrm>
        <a:off x="3333111" y="4520405"/>
        <a:ext cx="873039" cy="873039"/>
      </dsp:txXfrm>
    </dsp:sp>
    <dsp:sp modelId="{83D820C0-34F7-4C71-82FB-B792E6F8E408}">
      <dsp:nvSpPr>
        <dsp:cNvPr id="0" name=""/>
        <dsp:cNvSpPr/>
      </dsp:nvSpPr>
      <dsp:spPr>
        <a:xfrm>
          <a:off x="2408260" y="2414106"/>
          <a:ext cx="1234665" cy="1234665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Destinatari </a:t>
          </a:r>
          <a:r>
            <a:rPr lang="it-IT" sz="1100" kern="1200"/>
            <a:t>dei dati</a:t>
          </a:r>
          <a:endParaRPr lang="it-IT" sz="1100" kern="1200" dirty="0"/>
        </a:p>
      </dsp:txBody>
      <dsp:txXfrm>
        <a:off x="2589073" y="2594919"/>
        <a:ext cx="873039" cy="873039"/>
      </dsp:txXfrm>
    </dsp:sp>
    <dsp:sp modelId="{BEF187B9-D97B-494C-B1B3-47F8BE409D84}">
      <dsp:nvSpPr>
        <dsp:cNvPr id="0" name=""/>
        <dsp:cNvSpPr/>
      </dsp:nvSpPr>
      <dsp:spPr>
        <a:xfrm>
          <a:off x="3152298" y="747028"/>
          <a:ext cx="1234665" cy="1234665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I tuoi diritti</a:t>
          </a:r>
        </a:p>
      </dsp:txBody>
      <dsp:txXfrm>
        <a:off x="3333111" y="927841"/>
        <a:ext cx="873039" cy="873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B18A1-3E84-4FE4-864C-3E86E37A0610}">
      <dsp:nvSpPr>
        <dsp:cNvPr id="0" name=""/>
        <dsp:cNvSpPr/>
      </dsp:nvSpPr>
      <dsp:spPr>
        <a:xfrm>
          <a:off x="0" y="22371"/>
          <a:ext cx="10860156" cy="1912243"/>
        </a:xfrm>
        <a:prstGeom prst="roundRect">
          <a:avLst>
            <a:gd name="adj" fmla="val 10000"/>
          </a:avLst>
        </a:prstGeom>
        <a:solidFill>
          <a:srgbClr val="F4B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b="1" kern="1200" dirty="0">
              <a:solidFill>
                <a:schemeClr val="tx1"/>
              </a:solidFill>
            </a:rPr>
            <a:t>OBIETTIVI «WIN-WIN»</a:t>
          </a:r>
        </a:p>
        <a:p>
          <a:pPr marL="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None/>
          </a:pPr>
          <a:r>
            <a:rPr lang="it-IT" sz="1800" kern="1200" dirty="0">
              <a:solidFill>
                <a:schemeClr val="tx1"/>
              </a:solidFill>
            </a:rPr>
            <a:t>1. La volontà dell’utente al centro dell’informativa</a:t>
          </a:r>
        </a:p>
        <a:p>
          <a:pPr marL="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None/>
          </a:pPr>
          <a:r>
            <a:rPr lang="it-IT" sz="1800" kern="1200" dirty="0">
              <a:solidFill>
                <a:schemeClr val="tx1"/>
              </a:solidFill>
            </a:rPr>
            <a:t>2. Trasparenza dell’organizzazione rispetto ai contenuti</a:t>
          </a:r>
        </a:p>
        <a:p>
          <a:pPr marL="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None/>
          </a:pPr>
          <a:r>
            <a:rPr lang="it-IT" sz="1800" kern="1200" dirty="0">
              <a:solidFill>
                <a:schemeClr val="tx1"/>
              </a:solidFill>
            </a:rPr>
            <a:t>3. Riqualificazione dello «stile» della relazione con l’utente (immagine aziendale e «soft power»)</a:t>
          </a:r>
        </a:p>
        <a:p>
          <a:pPr marL="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None/>
          </a:pPr>
          <a:r>
            <a:rPr lang="it-IT" sz="1800" kern="1200" dirty="0">
              <a:solidFill>
                <a:schemeClr val="tx1"/>
              </a:solidFill>
            </a:rPr>
            <a:t>4. Enfasi della consapevolezza su specifici trattamenti 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endParaRPr lang="it-IT" sz="1800" kern="1200" dirty="0">
            <a:solidFill>
              <a:schemeClr val="tx1"/>
            </a:solidFill>
          </a:endParaRPr>
        </a:p>
      </dsp:txBody>
      <dsp:txXfrm>
        <a:off x="2331257" y="22371"/>
        <a:ext cx="8528898" cy="1912243"/>
      </dsp:txXfrm>
    </dsp:sp>
    <dsp:sp modelId="{5F42CC8C-C2CE-4F4E-8EFD-2F79759B8D33}">
      <dsp:nvSpPr>
        <dsp:cNvPr id="0" name=""/>
        <dsp:cNvSpPr/>
      </dsp:nvSpPr>
      <dsp:spPr>
        <a:xfrm flipH="1" flipV="1">
          <a:off x="1211575" y="958281"/>
          <a:ext cx="91703" cy="143978"/>
        </a:xfrm>
        <a:prstGeom prst="roundRect">
          <a:avLst>
            <a:gd name="adj" fmla="val 10000"/>
          </a:avLst>
        </a:prstGeom>
        <a:solidFill>
          <a:srgbClr val="F4A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C04A5-D077-408C-8CF0-1D2F0ED68B90}">
      <dsp:nvSpPr>
        <dsp:cNvPr id="0" name=""/>
        <dsp:cNvSpPr/>
      </dsp:nvSpPr>
      <dsp:spPr>
        <a:xfrm>
          <a:off x="0" y="2071470"/>
          <a:ext cx="10860156" cy="2421990"/>
        </a:xfrm>
        <a:prstGeom prst="roundRect">
          <a:avLst>
            <a:gd name="adj" fmla="val 10000"/>
          </a:avLst>
        </a:prstGeom>
        <a:solidFill>
          <a:srgbClr val="0F9D0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b="1" kern="1200" dirty="0">
              <a:solidFill>
                <a:schemeClr val="tx1"/>
              </a:solidFill>
            </a:rPr>
            <a:t>METODO DI LAVORO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1. Rilevamento delle </a:t>
          </a:r>
          <a:r>
            <a:rPr lang="it-IT" sz="1800" kern="1200" dirty="0" err="1">
              <a:solidFill>
                <a:schemeClr val="tx1"/>
              </a:solidFill>
            </a:rPr>
            <a:t>inconferenze</a:t>
          </a:r>
          <a:r>
            <a:rPr lang="it-IT" sz="1800" kern="1200" dirty="0">
              <a:solidFill>
                <a:schemeClr val="tx1"/>
              </a:solidFill>
            </a:rPr>
            <a:t> della Policy di Google rispetto al GDPR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2. Individuazione dei KEY POINTS e Organizzazione del contenuto secondo l’art. 13 GDPR 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3. Analisi del contesto d’uso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4. Studio dell’usabilità secondo il modello di D. Norman (esecuzione/valutazione; distanza referenziale, semantica e inter-referenziale)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2331257" y="2071470"/>
        <a:ext cx="8528898" cy="2421990"/>
      </dsp:txXfrm>
    </dsp:sp>
    <dsp:sp modelId="{BE1A54FE-3E58-47EF-8055-2AB164ED4CBD}">
      <dsp:nvSpPr>
        <dsp:cNvPr id="0" name=""/>
        <dsp:cNvSpPr/>
      </dsp:nvSpPr>
      <dsp:spPr>
        <a:xfrm flipH="1" flipV="1">
          <a:off x="965267" y="3394408"/>
          <a:ext cx="101173" cy="6845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E5A9E-00C6-46C9-918C-AF78AB8F2511}">
      <dsp:nvSpPr>
        <dsp:cNvPr id="0" name=""/>
        <dsp:cNvSpPr/>
      </dsp:nvSpPr>
      <dsp:spPr>
        <a:xfrm>
          <a:off x="0" y="4660091"/>
          <a:ext cx="10820299" cy="1708959"/>
        </a:xfrm>
        <a:prstGeom prst="roundRect">
          <a:avLst>
            <a:gd name="adj" fmla="val 10000"/>
          </a:avLst>
        </a:prstGeom>
        <a:solidFill>
          <a:srgbClr val="4285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b="1" kern="1200" dirty="0">
              <a:solidFill>
                <a:schemeClr val="tx1"/>
              </a:solidFill>
            </a:rPr>
            <a:t>OUTPUT: Informativa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1. diminuzione del numero dei caratteri (da 29448 a 14525)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2. Layout (primo livello): </a:t>
          </a:r>
          <a:r>
            <a:rPr lang="it-IT" sz="1800" kern="1200" dirty="0" err="1">
              <a:solidFill>
                <a:schemeClr val="tx1"/>
              </a:solidFill>
            </a:rPr>
            <a:t>trovabilità</a:t>
          </a:r>
          <a:r>
            <a:rPr lang="it-IT" sz="1800" kern="1200" dirty="0">
              <a:solidFill>
                <a:schemeClr val="tx1"/>
              </a:solidFill>
            </a:rPr>
            <a:t>, riorganizzazione e segmentazione dei contenuti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3. Layout (secondo livello): enfatizzazione dei contenuti di uno specifico trattamento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900" kern="1200" dirty="0"/>
            <a:t>a</a:t>
          </a:r>
        </a:p>
      </dsp:txBody>
      <dsp:txXfrm>
        <a:off x="2322701" y="4660091"/>
        <a:ext cx="8497597" cy="1708959"/>
      </dsp:txXfrm>
    </dsp:sp>
    <dsp:sp modelId="{5D60B188-B8A0-4B34-9FB1-452A4E4DADA9}">
      <dsp:nvSpPr>
        <dsp:cNvPr id="0" name=""/>
        <dsp:cNvSpPr/>
      </dsp:nvSpPr>
      <dsp:spPr>
        <a:xfrm>
          <a:off x="1176345" y="5334731"/>
          <a:ext cx="137793" cy="3448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E5A9E-00C6-46C9-918C-AF78AB8F2511}">
      <dsp:nvSpPr>
        <dsp:cNvPr id="0" name=""/>
        <dsp:cNvSpPr/>
      </dsp:nvSpPr>
      <dsp:spPr>
        <a:xfrm>
          <a:off x="142485" y="0"/>
          <a:ext cx="10575185" cy="5185085"/>
        </a:xfrm>
        <a:prstGeom prst="roundRect">
          <a:avLst>
            <a:gd name="adj" fmla="val 10000"/>
          </a:avLst>
        </a:prstGeom>
        <a:solidFill>
          <a:srgbClr val="4285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2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Visualizzazione dell’informativa - procedura: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it-IT" sz="280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1. Google invita l’utente a leggere la Privacy Policy: </a:t>
          </a:r>
          <a:r>
            <a:rPr lang="it-IT" sz="2400" b="0" i="1" kern="12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</a:rPr>
            <a:t>«Gentile Utente, prima di procedere all’attivazione dei servizi di Google «--------» da te richiesti, è necessario che tu prenda visione della nostra Privacy Policy per capire quali informazioni raccogliamo e perché le raccogliamo. </a:t>
          </a:r>
          <a:r>
            <a:rPr lang="it-IT" sz="2400" b="0" i="1" u="sng" kern="12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</a:rPr>
            <a:t>Clicca qui</a:t>
          </a:r>
          <a:r>
            <a:rPr lang="it-IT" sz="2400" b="0" i="1" kern="12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</a:rPr>
            <a:t>»</a:t>
          </a:r>
          <a:endParaRPr lang="it-IT" sz="2800" b="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2400" i="1" kern="1200" dirty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alibri" panose="020F050202020403020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280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</a:rPr>
            <a:t>2. Dopo il «Click», compare il </a:t>
          </a:r>
          <a:r>
            <a:rPr lang="it-IT" sz="2800" u="sng" kern="1200" dirty="0">
              <a:solidFill>
                <a:schemeClr val="bg1"/>
              </a:solidFill>
            </a:rPr>
            <a:t>Layout di primo livello:</a:t>
          </a:r>
          <a:endParaRPr lang="it-IT" sz="2800" i="1" kern="1200" dirty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alibri" panose="020F0502020204030204"/>
          </a:endParaRPr>
        </a:p>
      </dsp:txBody>
      <dsp:txXfrm>
        <a:off x="2828221" y="0"/>
        <a:ext cx="7889449" cy="5185085"/>
      </dsp:txXfrm>
    </dsp:sp>
    <dsp:sp modelId="{5D60B188-B8A0-4B34-9FB1-452A4E4DADA9}">
      <dsp:nvSpPr>
        <dsp:cNvPr id="0" name=""/>
        <dsp:cNvSpPr/>
      </dsp:nvSpPr>
      <dsp:spPr>
        <a:xfrm>
          <a:off x="1484570" y="2957153"/>
          <a:ext cx="142767" cy="4571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9027B-964B-40C9-91CB-D640CD1AF262}">
      <dsp:nvSpPr>
        <dsp:cNvPr id="0" name=""/>
        <dsp:cNvSpPr/>
      </dsp:nvSpPr>
      <dsp:spPr>
        <a:xfrm>
          <a:off x="3140335" y="524767"/>
          <a:ext cx="4745761" cy="4745761"/>
        </a:xfrm>
        <a:prstGeom prst="blockArc">
          <a:avLst>
            <a:gd name="adj1" fmla="val 13517652"/>
            <a:gd name="adj2" fmla="val 1625815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69D02-C577-4360-8ADC-45ADC778A9B6}">
      <dsp:nvSpPr>
        <dsp:cNvPr id="0" name=""/>
        <dsp:cNvSpPr/>
      </dsp:nvSpPr>
      <dsp:spPr>
        <a:xfrm>
          <a:off x="3171671" y="493153"/>
          <a:ext cx="4745761" cy="4745761"/>
        </a:xfrm>
        <a:prstGeom prst="blockArc">
          <a:avLst>
            <a:gd name="adj1" fmla="val 10922800"/>
            <a:gd name="adj2" fmla="val 13452035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B6EDD-F99F-4F74-BAD2-349DE4D66404}">
      <dsp:nvSpPr>
        <dsp:cNvPr id="0" name=""/>
        <dsp:cNvSpPr/>
      </dsp:nvSpPr>
      <dsp:spPr>
        <a:xfrm>
          <a:off x="3170285" y="525617"/>
          <a:ext cx="4745761" cy="4745761"/>
        </a:xfrm>
        <a:prstGeom prst="blockArc">
          <a:avLst>
            <a:gd name="adj1" fmla="val 8094026"/>
            <a:gd name="adj2" fmla="val 10970698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AA52D-8A58-41D5-B9D7-DE816423EC6C}">
      <dsp:nvSpPr>
        <dsp:cNvPr id="0" name=""/>
        <dsp:cNvSpPr/>
      </dsp:nvSpPr>
      <dsp:spPr>
        <a:xfrm>
          <a:off x="3173153" y="528480"/>
          <a:ext cx="4745761" cy="4745761"/>
        </a:xfrm>
        <a:prstGeom prst="blockArc">
          <a:avLst>
            <a:gd name="adj1" fmla="val 5400000"/>
            <a:gd name="adj2" fmla="val 81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51B7D-E4A4-4B02-82EB-B63BA08D0D1A}">
      <dsp:nvSpPr>
        <dsp:cNvPr id="0" name=""/>
        <dsp:cNvSpPr/>
      </dsp:nvSpPr>
      <dsp:spPr>
        <a:xfrm>
          <a:off x="3188682" y="528532"/>
          <a:ext cx="4745761" cy="4745761"/>
        </a:xfrm>
        <a:prstGeom prst="blockArc">
          <a:avLst>
            <a:gd name="adj1" fmla="val 2666886"/>
            <a:gd name="adj2" fmla="val 5422892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98373-7C3B-41EF-B4AE-00E005648930}">
      <dsp:nvSpPr>
        <dsp:cNvPr id="0" name=""/>
        <dsp:cNvSpPr/>
      </dsp:nvSpPr>
      <dsp:spPr>
        <a:xfrm>
          <a:off x="3161347" y="556874"/>
          <a:ext cx="4745761" cy="4745761"/>
        </a:xfrm>
        <a:prstGeom prst="blockArc">
          <a:avLst>
            <a:gd name="adj1" fmla="val 21540209"/>
            <a:gd name="adj2" fmla="val 2608841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2970F-9717-40B5-861B-FF11484233ED}">
      <dsp:nvSpPr>
        <dsp:cNvPr id="0" name=""/>
        <dsp:cNvSpPr/>
      </dsp:nvSpPr>
      <dsp:spPr>
        <a:xfrm>
          <a:off x="3160994" y="516231"/>
          <a:ext cx="4745761" cy="4745761"/>
        </a:xfrm>
        <a:prstGeom prst="blockArc">
          <a:avLst>
            <a:gd name="adj1" fmla="val 18925442"/>
            <a:gd name="adj2" fmla="val 123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FBD68-8A3D-48B2-9771-AE08939F785B}">
      <dsp:nvSpPr>
        <dsp:cNvPr id="0" name=""/>
        <dsp:cNvSpPr/>
      </dsp:nvSpPr>
      <dsp:spPr>
        <a:xfrm>
          <a:off x="3169759" y="525079"/>
          <a:ext cx="4745761" cy="4745761"/>
        </a:xfrm>
        <a:prstGeom prst="blockArc">
          <a:avLst>
            <a:gd name="adj1" fmla="val 16214774"/>
            <a:gd name="adj2" fmla="val 18907083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34AC5-26E5-48E4-B2F0-7CEA7BA57359}">
      <dsp:nvSpPr>
        <dsp:cNvPr id="0" name=""/>
        <dsp:cNvSpPr/>
      </dsp:nvSpPr>
      <dsp:spPr>
        <a:xfrm>
          <a:off x="4282760" y="1632016"/>
          <a:ext cx="2526547" cy="2538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HO LETTO</a:t>
          </a:r>
        </a:p>
      </dsp:txBody>
      <dsp:txXfrm>
        <a:off x="4652764" y="2003798"/>
        <a:ext cx="1786539" cy="1795125"/>
      </dsp:txXfrm>
    </dsp:sp>
    <dsp:sp modelId="{8B39455B-4A4E-49E9-ACF1-43257E4A7A95}">
      <dsp:nvSpPr>
        <dsp:cNvPr id="0" name=""/>
        <dsp:cNvSpPr/>
      </dsp:nvSpPr>
      <dsp:spPr>
        <a:xfrm>
          <a:off x="4986820" y="0"/>
          <a:ext cx="1131683" cy="1131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i="1" u="sng" kern="1200" dirty="0"/>
            <a:t>Titolare del </a:t>
          </a:r>
          <a:r>
            <a:rPr lang="it-IT" sz="1200" i="1" u="sng" kern="1200" dirty="0" err="1"/>
            <a:t>trattemento</a:t>
          </a:r>
          <a:endParaRPr lang="it-IT" sz="1200" i="1" u="sng" kern="1200" dirty="0"/>
        </a:p>
      </dsp:txBody>
      <dsp:txXfrm>
        <a:off x="5152551" y="165731"/>
        <a:ext cx="800221" cy="800221"/>
      </dsp:txXfrm>
    </dsp:sp>
    <dsp:sp modelId="{67C71D5A-A522-4EC8-8A71-A2EA3A52F67B}">
      <dsp:nvSpPr>
        <dsp:cNvPr id="0" name=""/>
        <dsp:cNvSpPr/>
      </dsp:nvSpPr>
      <dsp:spPr>
        <a:xfrm>
          <a:off x="6629264" y="686447"/>
          <a:ext cx="1131683" cy="1131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i="1" u="sng" kern="1200" dirty="0"/>
            <a:t>Quali dati raccogliamo</a:t>
          </a:r>
        </a:p>
      </dsp:txBody>
      <dsp:txXfrm>
        <a:off x="6794995" y="852178"/>
        <a:ext cx="800221" cy="800221"/>
      </dsp:txXfrm>
    </dsp:sp>
    <dsp:sp modelId="{5994961D-0852-453C-B1F6-61A77CE6C2B1}">
      <dsp:nvSpPr>
        <dsp:cNvPr id="0" name=""/>
        <dsp:cNvSpPr/>
      </dsp:nvSpPr>
      <dsp:spPr>
        <a:xfrm>
          <a:off x="7300173" y="2323354"/>
          <a:ext cx="1131683" cy="1131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i="1" u="sng" kern="1200" dirty="0"/>
            <a:t>Finalità del trattamento</a:t>
          </a:r>
        </a:p>
      </dsp:txBody>
      <dsp:txXfrm>
        <a:off x="7465904" y="2489085"/>
        <a:ext cx="800221" cy="800221"/>
      </dsp:txXfrm>
    </dsp:sp>
    <dsp:sp modelId="{9E2726AE-CF06-40AA-B50A-DF55344AE2AC}">
      <dsp:nvSpPr>
        <dsp:cNvPr id="0" name=""/>
        <dsp:cNvSpPr/>
      </dsp:nvSpPr>
      <dsp:spPr>
        <a:xfrm>
          <a:off x="6660601" y="3968682"/>
          <a:ext cx="1131683" cy="1131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i="1" u="sng" kern="1200" dirty="0"/>
            <a:t>Basi giuridiche del trattamento</a:t>
          </a:r>
        </a:p>
      </dsp:txBody>
      <dsp:txXfrm>
        <a:off x="6826332" y="4134413"/>
        <a:ext cx="800221" cy="800221"/>
      </dsp:txXfrm>
    </dsp:sp>
    <dsp:sp modelId="{B9DB64F8-54DE-4608-A2F8-76434A806700}">
      <dsp:nvSpPr>
        <dsp:cNvPr id="0" name=""/>
        <dsp:cNvSpPr/>
      </dsp:nvSpPr>
      <dsp:spPr>
        <a:xfrm>
          <a:off x="4980192" y="4667659"/>
          <a:ext cx="1131683" cy="1131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i="1" u="sng" kern="1200" dirty="0"/>
            <a:t>Tempi di conservazione dei dat</a:t>
          </a:r>
          <a:r>
            <a:rPr lang="it-IT" sz="1200" kern="1200" dirty="0"/>
            <a:t>i</a:t>
          </a:r>
        </a:p>
      </dsp:txBody>
      <dsp:txXfrm>
        <a:off x="5145923" y="4833390"/>
        <a:ext cx="800221" cy="800221"/>
      </dsp:txXfrm>
    </dsp:sp>
    <dsp:sp modelId="{200BFF38-0FF8-4A84-A867-CD7F1674A327}">
      <dsp:nvSpPr>
        <dsp:cNvPr id="0" name=""/>
        <dsp:cNvSpPr/>
      </dsp:nvSpPr>
      <dsp:spPr>
        <a:xfrm>
          <a:off x="3331120" y="3984591"/>
          <a:ext cx="1131683" cy="1131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i="1" u="sng" kern="1200" dirty="0"/>
            <a:t>Luogo e Modalità del trattamento</a:t>
          </a:r>
        </a:p>
      </dsp:txBody>
      <dsp:txXfrm>
        <a:off x="3496851" y="4150322"/>
        <a:ext cx="800221" cy="800221"/>
      </dsp:txXfrm>
    </dsp:sp>
    <dsp:sp modelId="{83D820C0-34F7-4C71-82FB-B792E6F8E408}">
      <dsp:nvSpPr>
        <dsp:cNvPr id="0" name=""/>
        <dsp:cNvSpPr/>
      </dsp:nvSpPr>
      <dsp:spPr>
        <a:xfrm>
          <a:off x="2648058" y="2216903"/>
          <a:ext cx="1131683" cy="1131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i="1" u="sng" kern="1200" dirty="0"/>
            <a:t>Destinatari dei dati</a:t>
          </a:r>
        </a:p>
      </dsp:txBody>
      <dsp:txXfrm>
        <a:off x="2813789" y="2382634"/>
        <a:ext cx="800221" cy="800221"/>
      </dsp:txXfrm>
    </dsp:sp>
    <dsp:sp modelId="{BEF187B9-D97B-494C-B1B3-47F8BE409D84}">
      <dsp:nvSpPr>
        <dsp:cNvPr id="0" name=""/>
        <dsp:cNvSpPr/>
      </dsp:nvSpPr>
      <dsp:spPr>
        <a:xfrm>
          <a:off x="3306791" y="674288"/>
          <a:ext cx="1131683" cy="1131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i="1" u="sng" kern="1200" dirty="0"/>
            <a:t>I tuoi diritti</a:t>
          </a:r>
        </a:p>
      </dsp:txBody>
      <dsp:txXfrm>
        <a:off x="3472522" y="840019"/>
        <a:ext cx="800221" cy="8002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9027B-964B-40C9-91CB-D640CD1AF262}">
      <dsp:nvSpPr>
        <dsp:cNvPr id="0" name=""/>
        <dsp:cNvSpPr/>
      </dsp:nvSpPr>
      <dsp:spPr>
        <a:xfrm>
          <a:off x="700005" y="314386"/>
          <a:ext cx="2855242" cy="2855242"/>
        </a:xfrm>
        <a:prstGeom prst="blockArc">
          <a:avLst>
            <a:gd name="adj1" fmla="val 13497737"/>
            <a:gd name="adj2" fmla="val 16198401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69D02-C577-4360-8ADC-45ADC778A9B6}">
      <dsp:nvSpPr>
        <dsp:cNvPr id="0" name=""/>
        <dsp:cNvSpPr/>
      </dsp:nvSpPr>
      <dsp:spPr>
        <a:xfrm>
          <a:off x="697441" y="316947"/>
          <a:ext cx="2855242" cy="2855242"/>
        </a:xfrm>
        <a:prstGeom prst="blockArc">
          <a:avLst>
            <a:gd name="adj1" fmla="val 10979603"/>
            <a:gd name="adj2" fmla="val 13506614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B6EDD-F99F-4F74-BAD2-349DE4D66404}">
      <dsp:nvSpPr>
        <dsp:cNvPr id="0" name=""/>
        <dsp:cNvSpPr/>
      </dsp:nvSpPr>
      <dsp:spPr>
        <a:xfrm>
          <a:off x="697626" y="313316"/>
          <a:ext cx="2855242" cy="2855242"/>
        </a:xfrm>
        <a:prstGeom prst="blockArc">
          <a:avLst>
            <a:gd name="adj1" fmla="val 8094026"/>
            <a:gd name="adj2" fmla="val 10970698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AA52D-8A58-41D5-B9D7-DE816423EC6C}">
      <dsp:nvSpPr>
        <dsp:cNvPr id="0" name=""/>
        <dsp:cNvSpPr/>
      </dsp:nvSpPr>
      <dsp:spPr>
        <a:xfrm>
          <a:off x="699352" y="315039"/>
          <a:ext cx="2855242" cy="2855242"/>
        </a:xfrm>
        <a:prstGeom prst="blockArc">
          <a:avLst>
            <a:gd name="adj1" fmla="val 5400000"/>
            <a:gd name="adj2" fmla="val 81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51B7D-E4A4-4B02-82EB-B63BA08D0D1A}">
      <dsp:nvSpPr>
        <dsp:cNvPr id="0" name=""/>
        <dsp:cNvSpPr/>
      </dsp:nvSpPr>
      <dsp:spPr>
        <a:xfrm>
          <a:off x="699352" y="315039"/>
          <a:ext cx="2855242" cy="2855242"/>
        </a:xfrm>
        <a:prstGeom prst="blockArc">
          <a:avLst>
            <a:gd name="adj1" fmla="val 2700000"/>
            <a:gd name="adj2" fmla="val 54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98373-7C3B-41EF-B4AE-00E005648930}">
      <dsp:nvSpPr>
        <dsp:cNvPr id="0" name=""/>
        <dsp:cNvSpPr/>
      </dsp:nvSpPr>
      <dsp:spPr>
        <a:xfrm>
          <a:off x="692112" y="322332"/>
          <a:ext cx="2855242" cy="2855242"/>
        </a:xfrm>
        <a:prstGeom prst="blockArc">
          <a:avLst>
            <a:gd name="adj1" fmla="val 21564199"/>
            <a:gd name="adj2" fmla="val 2674824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2970F-9717-40B5-861B-FF11484233ED}">
      <dsp:nvSpPr>
        <dsp:cNvPr id="0" name=""/>
        <dsp:cNvSpPr/>
      </dsp:nvSpPr>
      <dsp:spPr>
        <a:xfrm>
          <a:off x="692036" y="307669"/>
          <a:ext cx="2855242" cy="2855242"/>
        </a:xfrm>
        <a:prstGeom prst="blockArc">
          <a:avLst>
            <a:gd name="adj1" fmla="val 18925442"/>
            <a:gd name="adj2" fmla="val 123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FBD68-8A3D-48B2-9771-AE08939F785B}">
      <dsp:nvSpPr>
        <dsp:cNvPr id="0" name=""/>
        <dsp:cNvSpPr/>
      </dsp:nvSpPr>
      <dsp:spPr>
        <a:xfrm>
          <a:off x="698699" y="314386"/>
          <a:ext cx="2855242" cy="2855242"/>
        </a:xfrm>
        <a:prstGeom prst="blockArc">
          <a:avLst>
            <a:gd name="adj1" fmla="val 16201599"/>
            <a:gd name="adj2" fmla="val 18902263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34AC5-26E5-48E4-B2F0-7CEA7BA57359}">
      <dsp:nvSpPr>
        <dsp:cNvPr id="0" name=""/>
        <dsp:cNvSpPr/>
      </dsp:nvSpPr>
      <dsp:spPr>
        <a:xfrm>
          <a:off x="1380668" y="1033935"/>
          <a:ext cx="1492610" cy="14174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     Sì, ho letto</a:t>
          </a:r>
        </a:p>
      </dsp:txBody>
      <dsp:txXfrm>
        <a:off x="1599256" y="1241516"/>
        <a:ext cx="1055434" cy="1002288"/>
      </dsp:txXfrm>
    </dsp:sp>
    <dsp:sp modelId="{8B39455B-4A4E-49E9-ACF1-43257E4A7A95}">
      <dsp:nvSpPr>
        <dsp:cNvPr id="0" name=""/>
        <dsp:cNvSpPr/>
      </dsp:nvSpPr>
      <dsp:spPr>
        <a:xfrm>
          <a:off x="1788194" y="0"/>
          <a:ext cx="677557" cy="677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" kern="1200" dirty="0"/>
            <a:t>Chi siamo?</a:t>
          </a:r>
        </a:p>
      </dsp:txBody>
      <dsp:txXfrm>
        <a:off x="1887420" y="99226"/>
        <a:ext cx="479105" cy="479105"/>
      </dsp:txXfrm>
    </dsp:sp>
    <dsp:sp modelId="{67C71D5A-A522-4EC8-8A71-A2EA3A52F67B}">
      <dsp:nvSpPr>
        <dsp:cNvPr id="0" name=""/>
        <dsp:cNvSpPr/>
      </dsp:nvSpPr>
      <dsp:spPr>
        <a:xfrm>
          <a:off x="2780427" y="411649"/>
          <a:ext cx="677557" cy="677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" kern="1200" dirty="0"/>
            <a:t>Quali dati raccogliamo?</a:t>
          </a:r>
        </a:p>
      </dsp:txBody>
      <dsp:txXfrm>
        <a:off x="2879653" y="510875"/>
        <a:ext cx="479105" cy="479105"/>
      </dsp:txXfrm>
    </dsp:sp>
    <dsp:sp modelId="{5994961D-0852-453C-B1F6-61A77CE6C2B1}">
      <dsp:nvSpPr>
        <dsp:cNvPr id="0" name=""/>
        <dsp:cNvSpPr/>
      </dsp:nvSpPr>
      <dsp:spPr>
        <a:xfrm>
          <a:off x="3184108" y="1396562"/>
          <a:ext cx="677557" cy="677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" kern="1200" dirty="0"/>
            <a:t>Finalità del trattamento</a:t>
          </a:r>
        </a:p>
      </dsp:txBody>
      <dsp:txXfrm>
        <a:off x="3283334" y="1495788"/>
        <a:ext cx="479105" cy="479105"/>
      </dsp:txXfrm>
    </dsp:sp>
    <dsp:sp modelId="{9E2726AE-CF06-40AA-B50A-DF55344AE2AC}">
      <dsp:nvSpPr>
        <dsp:cNvPr id="0" name=""/>
        <dsp:cNvSpPr/>
      </dsp:nvSpPr>
      <dsp:spPr>
        <a:xfrm>
          <a:off x="2780427" y="2396115"/>
          <a:ext cx="677557" cy="677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" kern="1200" dirty="0"/>
            <a:t>Base giuridica del trattamento</a:t>
          </a:r>
        </a:p>
      </dsp:txBody>
      <dsp:txXfrm>
        <a:off x="2879653" y="2495341"/>
        <a:ext cx="479105" cy="479105"/>
      </dsp:txXfrm>
    </dsp:sp>
    <dsp:sp modelId="{B9DB64F8-54DE-4608-A2F8-76434A806700}">
      <dsp:nvSpPr>
        <dsp:cNvPr id="0" name=""/>
        <dsp:cNvSpPr/>
      </dsp:nvSpPr>
      <dsp:spPr>
        <a:xfrm>
          <a:off x="1788194" y="2807111"/>
          <a:ext cx="677557" cy="677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" kern="1200" dirty="0"/>
            <a:t>Tempi di conservazione dei dati</a:t>
          </a:r>
        </a:p>
      </dsp:txBody>
      <dsp:txXfrm>
        <a:off x="1887420" y="2906337"/>
        <a:ext cx="479105" cy="479105"/>
      </dsp:txXfrm>
    </dsp:sp>
    <dsp:sp modelId="{200BFF38-0FF8-4A84-A867-CD7F1674A327}">
      <dsp:nvSpPr>
        <dsp:cNvPr id="0" name=""/>
        <dsp:cNvSpPr/>
      </dsp:nvSpPr>
      <dsp:spPr>
        <a:xfrm>
          <a:off x="795961" y="2396115"/>
          <a:ext cx="677557" cy="677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" kern="1200" dirty="0"/>
            <a:t>Luogo e Modalità del trattamento</a:t>
          </a:r>
        </a:p>
      </dsp:txBody>
      <dsp:txXfrm>
        <a:off x="895187" y="2495341"/>
        <a:ext cx="479105" cy="479105"/>
      </dsp:txXfrm>
    </dsp:sp>
    <dsp:sp modelId="{83D820C0-34F7-4C71-82FB-B792E6F8E408}">
      <dsp:nvSpPr>
        <dsp:cNvPr id="0" name=""/>
        <dsp:cNvSpPr/>
      </dsp:nvSpPr>
      <dsp:spPr>
        <a:xfrm>
          <a:off x="384969" y="1332511"/>
          <a:ext cx="677557" cy="677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" kern="1200" dirty="0"/>
            <a:t>Destinatari</a:t>
          </a:r>
        </a:p>
      </dsp:txBody>
      <dsp:txXfrm>
        <a:off x="484195" y="1431737"/>
        <a:ext cx="479105" cy="479105"/>
      </dsp:txXfrm>
    </dsp:sp>
    <dsp:sp modelId="{BEF187B9-D97B-494C-B1B3-47F8BE409D84}">
      <dsp:nvSpPr>
        <dsp:cNvPr id="0" name=""/>
        <dsp:cNvSpPr/>
      </dsp:nvSpPr>
      <dsp:spPr>
        <a:xfrm>
          <a:off x="795961" y="411649"/>
          <a:ext cx="677557" cy="677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" kern="1200" dirty="0"/>
            <a:t>I tuoi diritti</a:t>
          </a:r>
        </a:p>
      </dsp:txBody>
      <dsp:txXfrm>
        <a:off x="895187" y="510875"/>
        <a:ext cx="479105" cy="4791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705A-2F34-41A0-B74A-BF6D3338F7DE}">
      <dsp:nvSpPr>
        <dsp:cNvPr id="0" name=""/>
        <dsp:cNvSpPr/>
      </dsp:nvSpPr>
      <dsp:spPr>
        <a:xfrm>
          <a:off x="1566012" y="525675"/>
          <a:ext cx="4748601" cy="4748601"/>
        </a:xfrm>
        <a:prstGeom prst="blockArc">
          <a:avLst>
            <a:gd name="adj1" fmla="val 13500000"/>
            <a:gd name="adj2" fmla="val 16200000"/>
            <a:gd name="adj3" fmla="val 3431"/>
          </a:avLst>
        </a:prstGeom>
        <a:solidFill>
          <a:schemeClr val="accent5">
            <a:shade val="90000"/>
            <a:hueOff val="271295"/>
            <a:satOff val="-626"/>
            <a:lumOff val="198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A9B13-7F07-4E53-97CF-93769139D1C1}">
      <dsp:nvSpPr>
        <dsp:cNvPr id="0" name=""/>
        <dsp:cNvSpPr/>
      </dsp:nvSpPr>
      <dsp:spPr>
        <a:xfrm>
          <a:off x="1566012" y="525675"/>
          <a:ext cx="4748601" cy="4748601"/>
        </a:xfrm>
        <a:prstGeom prst="blockArc">
          <a:avLst>
            <a:gd name="adj1" fmla="val 10800000"/>
            <a:gd name="adj2" fmla="val 13500000"/>
            <a:gd name="adj3" fmla="val 3431"/>
          </a:avLst>
        </a:prstGeom>
        <a:solidFill>
          <a:schemeClr val="accent5">
            <a:shade val="90000"/>
            <a:hueOff val="232538"/>
            <a:satOff val="-537"/>
            <a:lumOff val="170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9AA59-9DB3-4B7E-90A1-48D622205EE0}">
      <dsp:nvSpPr>
        <dsp:cNvPr id="0" name=""/>
        <dsp:cNvSpPr/>
      </dsp:nvSpPr>
      <dsp:spPr>
        <a:xfrm>
          <a:off x="1566012" y="525675"/>
          <a:ext cx="4748601" cy="4748601"/>
        </a:xfrm>
        <a:prstGeom prst="blockArc">
          <a:avLst>
            <a:gd name="adj1" fmla="val 8100000"/>
            <a:gd name="adj2" fmla="val 10800000"/>
            <a:gd name="adj3" fmla="val 3431"/>
          </a:avLst>
        </a:prstGeom>
        <a:solidFill>
          <a:schemeClr val="accent5">
            <a:shade val="90000"/>
            <a:hueOff val="193782"/>
            <a:satOff val="-447"/>
            <a:lumOff val="141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56267-E3D8-4CFF-9ADB-891A478D36B4}">
      <dsp:nvSpPr>
        <dsp:cNvPr id="0" name=""/>
        <dsp:cNvSpPr/>
      </dsp:nvSpPr>
      <dsp:spPr>
        <a:xfrm>
          <a:off x="1566012" y="525675"/>
          <a:ext cx="4748601" cy="4748601"/>
        </a:xfrm>
        <a:prstGeom prst="blockArc">
          <a:avLst>
            <a:gd name="adj1" fmla="val 5400000"/>
            <a:gd name="adj2" fmla="val 8100000"/>
            <a:gd name="adj3" fmla="val 3431"/>
          </a:avLst>
        </a:prstGeom>
        <a:solidFill>
          <a:schemeClr val="accent5">
            <a:shade val="90000"/>
            <a:hueOff val="155025"/>
            <a:satOff val="-358"/>
            <a:lumOff val="113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F91AE-F653-46B3-8DB9-56F9CEB41701}">
      <dsp:nvSpPr>
        <dsp:cNvPr id="0" name=""/>
        <dsp:cNvSpPr/>
      </dsp:nvSpPr>
      <dsp:spPr>
        <a:xfrm>
          <a:off x="1566012" y="525675"/>
          <a:ext cx="4748601" cy="4748601"/>
        </a:xfrm>
        <a:prstGeom prst="blockArc">
          <a:avLst>
            <a:gd name="adj1" fmla="val 2700000"/>
            <a:gd name="adj2" fmla="val 5400000"/>
            <a:gd name="adj3" fmla="val 3431"/>
          </a:avLst>
        </a:prstGeom>
        <a:solidFill>
          <a:schemeClr val="accent5">
            <a:shade val="90000"/>
            <a:hueOff val="116269"/>
            <a:satOff val="-268"/>
            <a:lumOff val="85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F96CB-7A58-4F15-BA4F-32BBD054711E}">
      <dsp:nvSpPr>
        <dsp:cNvPr id="0" name=""/>
        <dsp:cNvSpPr/>
      </dsp:nvSpPr>
      <dsp:spPr>
        <a:xfrm>
          <a:off x="1566012" y="525675"/>
          <a:ext cx="4748601" cy="4748601"/>
        </a:xfrm>
        <a:prstGeom prst="blockArc">
          <a:avLst>
            <a:gd name="adj1" fmla="val 0"/>
            <a:gd name="adj2" fmla="val 2700000"/>
            <a:gd name="adj3" fmla="val 3431"/>
          </a:avLst>
        </a:prstGeom>
        <a:solidFill>
          <a:schemeClr val="accent5">
            <a:shade val="90000"/>
            <a:hueOff val="77513"/>
            <a:satOff val="-179"/>
            <a:lumOff val="56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A9146-3287-4B8B-B832-E6A1EE567A58}">
      <dsp:nvSpPr>
        <dsp:cNvPr id="0" name=""/>
        <dsp:cNvSpPr/>
      </dsp:nvSpPr>
      <dsp:spPr>
        <a:xfrm>
          <a:off x="1566012" y="525675"/>
          <a:ext cx="4748601" cy="4748601"/>
        </a:xfrm>
        <a:prstGeom prst="blockArc">
          <a:avLst>
            <a:gd name="adj1" fmla="val 18900000"/>
            <a:gd name="adj2" fmla="val 0"/>
            <a:gd name="adj3" fmla="val 3431"/>
          </a:avLst>
        </a:prstGeom>
        <a:solidFill>
          <a:schemeClr val="accent5">
            <a:shade val="90000"/>
            <a:hueOff val="38756"/>
            <a:satOff val="-89"/>
            <a:lumOff val="28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F5125-0F38-4B8A-811D-7C8AA0751D32}">
      <dsp:nvSpPr>
        <dsp:cNvPr id="0" name=""/>
        <dsp:cNvSpPr/>
      </dsp:nvSpPr>
      <dsp:spPr>
        <a:xfrm>
          <a:off x="1566012" y="525675"/>
          <a:ext cx="4748601" cy="4748601"/>
        </a:xfrm>
        <a:prstGeom prst="blockArc">
          <a:avLst>
            <a:gd name="adj1" fmla="val 16200000"/>
            <a:gd name="adj2" fmla="val 18900000"/>
            <a:gd name="adj3" fmla="val 3431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A6339-CA67-44C8-B7AB-4511503EF75B}">
      <dsp:nvSpPr>
        <dsp:cNvPr id="0" name=""/>
        <dsp:cNvSpPr/>
      </dsp:nvSpPr>
      <dsp:spPr>
        <a:xfrm>
          <a:off x="3202607" y="2146853"/>
          <a:ext cx="1475410" cy="1506246"/>
        </a:xfrm>
        <a:prstGeom prst="ellipse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HO LETTO</a:t>
          </a:r>
        </a:p>
      </dsp:txBody>
      <dsp:txXfrm>
        <a:off x="3418676" y="2367438"/>
        <a:ext cx="1043272" cy="1065076"/>
      </dsp:txXfrm>
    </dsp:sp>
    <dsp:sp modelId="{F7E2E74F-72D1-4318-8A15-C94E61F0DA2A}">
      <dsp:nvSpPr>
        <dsp:cNvPr id="0" name=""/>
        <dsp:cNvSpPr/>
      </dsp:nvSpPr>
      <dsp:spPr>
        <a:xfrm>
          <a:off x="3374662" y="752"/>
          <a:ext cx="1131300" cy="1131300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(A) GDPR</a:t>
          </a:r>
        </a:p>
      </dsp:txBody>
      <dsp:txXfrm>
        <a:off x="3540337" y="166427"/>
        <a:ext cx="799950" cy="799950"/>
      </dsp:txXfrm>
    </dsp:sp>
    <dsp:sp modelId="{6479A84C-D690-48DC-85B1-1929FFDDC797}">
      <dsp:nvSpPr>
        <dsp:cNvPr id="0" name=""/>
        <dsp:cNvSpPr/>
      </dsp:nvSpPr>
      <dsp:spPr>
        <a:xfrm>
          <a:off x="5024748" y="684240"/>
          <a:ext cx="1131300" cy="1131300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(B) GDPR</a:t>
          </a:r>
        </a:p>
      </dsp:txBody>
      <dsp:txXfrm>
        <a:off x="5190423" y="849915"/>
        <a:ext cx="799950" cy="799950"/>
      </dsp:txXfrm>
    </dsp:sp>
    <dsp:sp modelId="{697C0DCF-B0DF-4253-B950-DE74FDBEB1BA}">
      <dsp:nvSpPr>
        <dsp:cNvPr id="0" name=""/>
        <dsp:cNvSpPr/>
      </dsp:nvSpPr>
      <dsp:spPr>
        <a:xfrm>
          <a:off x="5708236" y="2334326"/>
          <a:ext cx="1131300" cy="1131300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(C) GDPR</a:t>
          </a:r>
        </a:p>
      </dsp:txBody>
      <dsp:txXfrm>
        <a:off x="5873911" y="2500001"/>
        <a:ext cx="799950" cy="799950"/>
      </dsp:txXfrm>
    </dsp:sp>
    <dsp:sp modelId="{A68EE672-E901-475F-BBFD-4ED2036C5AAD}">
      <dsp:nvSpPr>
        <dsp:cNvPr id="0" name=""/>
        <dsp:cNvSpPr/>
      </dsp:nvSpPr>
      <dsp:spPr>
        <a:xfrm>
          <a:off x="5024748" y="3984411"/>
          <a:ext cx="1131300" cy="1131300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(D) GDPR</a:t>
          </a:r>
        </a:p>
      </dsp:txBody>
      <dsp:txXfrm>
        <a:off x="5190423" y="4150086"/>
        <a:ext cx="799950" cy="799950"/>
      </dsp:txXfrm>
    </dsp:sp>
    <dsp:sp modelId="{E9E6C4FF-C0AB-4823-96AF-9D91898D0443}">
      <dsp:nvSpPr>
        <dsp:cNvPr id="0" name=""/>
        <dsp:cNvSpPr/>
      </dsp:nvSpPr>
      <dsp:spPr>
        <a:xfrm>
          <a:off x="3374662" y="4667899"/>
          <a:ext cx="1131300" cy="1131300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(E) GDPR</a:t>
          </a:r>
        </a:p>
      </dsp:txBody>
      <dsp:txXfrm>
        <a:off x="3540337" y="4833574"/>
        <a:ext cx="799950" cy="799950"/>
      </dsp:txXfrm>
    </dsp:sp>
    <dsp:sp modelId="{25892D46-0400-41E7-B0AC-66BB507BC349}">
      <dsp:nvSpPr>
        <dsp:cNvPr id="0" name=""/>
        <dsp:cNvSpPr/>
      </dsp:nvSpPr>
      <dsp:spPr>
        <a:xfrm>
          <a:off x="1724576" y="3984411"/>
          <a:ext cx="1131300" cy="1131300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(F) GDPR</a:t>
          </a:r>
        </a:p>
      </dsp:txBody>
      <dsp:txXfrm>
        <a:off x="1890251" y="4150086"/>
        <a:ext cx="799950" cy="799950"/>
      </dsp:txXfrm>
    </dsp:sp>
    <dsp:sp modelId="{36F9C64C-6C67-4370-827D-A7E2AA840B3A}">
      <dsp:nvSpPr>
        <dsp:cNvPr id="0" name=""/>
        <dsp:cNvSpPr/>
      </dsp:nvSpPr>
      <dsp:spPr>
        <a:xfrm>
          <a:off x="1041088" y="2334326"/>
          <a:ext cx="1131300" cy="1131300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(G) GDPR</a:t>
          </a:r>
        </a:p>
      </dsp:txBody>
      <dsp:txXfrm>
        <a:off x="1206763" y="2500001"/>
        <a:ext cx="799950" cy="799950"/>
      </dsp:txXfrm>
    </dsp:sp>
    <dsp:sp modelId="{79D8D25A-AEAC-4E0E-ADF4-DB34272C221E}">
      <dsp:nvSpPr>
        <dsp:cNvPr id="0" name=""/>
        <dsp:cNvSpPr/>
      </dsp:nvSpPr>
      <dsp:spPr>
        <a:xfrm>
          <a:off x="1724576" y="684240"/>
          <a:ext cx="1131300" cy="1131300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(H) GDPR</a:t>
          </a:r>
        </a:p>
      </dsp:txBody>
      <dsp:txXfrm>
        <a:off x="1890251" y="849915"/>
        <a:ext cx="799950" cy="7999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E5A9E-00C6-46C9-918C-AF78AB8F2511}">
      <dsp:nvSpPr>
        <dsp:cNvPr id="0" name=""/>
        <dsp:cNvSpPr/>
      </dsp:nvSpPr>
      <dsp:spPr>
        <a:xfrm>
          <a:off x="0" y="4976"/>
          <a:ext cx="10860156" cy="5012625"/>
        </a:xfrm>
        <a:prstGeom prst="roundRect">
          <a:avLst>
            <a:gd name="adj" fmla="val 10000"/>
          </a:avLst>
        </a:prstGeom>
        <a:solidFill>
          <a:srgbClr val="4285F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400" i="1" kern="1200" dirty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alibri" panose="020F0502020204030204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i="0" u="sng" kern="1200" dirty="0">
              <a:ln w="0"/>
              <a:solidFill>
                <a:schemeClr val="bg1"/>
              </a:solidFill>
              <a:effectLst/>
              <a:latin typeface="+mn-lt"/>
            </a:rPr>
            <a:t>Note esplicative</a:t>
          </a:r>
          <a:r>
            <a:rPr lang="it-IT" sz="2400" i="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rPr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i="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rPr>
            <a:t>- L’utente può accedere: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i="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rPr>
            <a:t>	1. ai contenuti dell’informativa attivando ciascun «satellite»; all’interno di ogni contenuto sono presenti parole chiave con link ad esempi e al glossario;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i="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rPr>
            <a:t>	2. oppure, l’utente potrà leggere e stampare il testo completo dell’informativa.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i="0" kern="1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rPr>
            <a:t>- Dopo aver letto i contenuti, l’utente farà click su «HO LETTO, SI» e passerà alla schermata LAYOUT DI LIVELLO DUE.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i="0" u="sng" kern="1200" dirty="0">
              <a:latin typeface="+mn-lt"/>
            </a:rPr>
            <a:t>A seguire, i contenuti dell’informativa suddivisi nei singoli satelliti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2400" i="1" kern="1200" dirty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alibri" panose="020F0502020204030204"/>
          </a:endParaRPr>
        </a:p>
      </dsp:txBody>
      <dsp:txXfrm>
        <a:off x="2757536" y="4976"/>
        <a:ext cx="8102619" cy="5012625"/>
      </dsp:txXfrm>
    </dsp:sp>
    <dsp:sp modelId="{5D60B188-B8A0-4B34-9FB1-452A4E4DADA9}">
      <dsp:nvSpPr>
        <dsp:cNvPr id="0" name=""/>
        <dsp:cNvSpPr/>
      </dsp:nvSpPr>
      <dsp:spPr>
        <a:xfrm flipH="1" flipV="1">
          <a:off x="1852809" y="2613530"/>
          <a:ext cx="45721" cy="75881"/>
        </a:xfrm>
        <a:prstGeom prst="roundRect">
          <a:avLst>
            <a:gd name="adj" fmla="val 10000"/>
          </a:avLst>
        </a:prstGeom>
        <a:solidFill>
          <a:srgbClr val="0F9D0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DB8B8-AB40-4FC3-BAF8-141CA5C481F3}">
      <dsp:nvSpPr>
        <dsp:cNvPr id="0" name=""/>
        <dsp:cNvSpPr/>
      </dsp:nvSpPr>
      <dsp:spPr>
        <a:xfrm>
          <a:off x="-210421" y="1723927"/>
          <a:ext cx="1352600" cy="1373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Titolare del trattamento</a:t>
          </a:r>
        </a:p>
      </dsp:txBody>
      <dsp:txXfrm>
        <a:off x="-12337" y="1925057"/>
        <a:ext cx="956432" cy="971140"/>
      </dsp:txXfrm>
    </dsp:sp>
    <dsp:sp modelId="{744692C0-D73D-4202-8134-020A973D0C9C}">
      <dsp:nvSpPr>
        <dsp:cNvPr id="0" name=""/>
        <dsp:cNvSpPr/>
      </dsp:nvSpPr>
      <dsp:spPr>
        <a:xfrm rot="1949">
          <a:off x="1142179" y="2377591"/>
          <a:ext cx="1473042" cy="67675"/>
        </a:xfrm>
        <a:custGeom>
          <a:avLst/>
          <a:gdLst/>
          <a:ahLst/>
          <a:cxnLst/>
          <a:rect l="0" t="0" r="0" b="0"/>
          <a:pathLst>
            <a:path>
              <a:moveTo>
                <a:pt x="0" y="33837"/>
              </a:moveTo>
              <a:lnTo>
                <a:pt x="1473042" y="33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874" y="2374603"/>
        <a:ext cx="73652" cy="73652"/>
      </dsp:txXfrm>
    </dsp:sp>
    <dsp:sp modelId="{68768D6E-B636-4EC4-9B92-8B4CD8920D07}">
      <dsp:nvSpPr>
        <dsp:cNvPr id="0" name=""/>
        <dsp:cNvSpPr/>
      </dsp:nvSpPr>
      <dsp:spPr>
        <a:xfrm>
          <a:off x="2615221" y="5425"/>
          <a:ext cx="5268207" cy="481583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Per gli utenti con sede nello Spazio economico europeo o in Svizzera, il Titolare del trattamento dei dati è </a:t>
          </a:r>
          <a:r>
            <a:rPr lang="it-IT" sz="2200" b="1" kern="1200" dirty="0"/>
            <a:t>Google </a:t>
          </a:r>
          <a:r>
            <a:rPr lang="it-IT" sz="2200" b="1" kern="1200" dirty="0" err="1"/>
            <a:t>Ireland</a:t>
          </a:r>
          <a:r>
            <a:rPr lang="it-IT" sz="2200" b="1" kern="1200" dirty="0"/>
            <a:t> Limited</a:t>
          </a:r>
          <a:r>
            <a:rPr lang="it-IT" sz="2200" kern="1200" dirty="0"/>
            <a:t>, salvo diversa indicazione in un'informativa sulla privacy specifica del servizio.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Maggiori informazioni e dati di contatto? </a:t>
          </a:r>
          <a:r>
            <a:rPr lang="it-IT" sz="2200" i="1" u="sng" kern="1200" dirty="0">
              <a:solidFill>
                <a:schemeClr val="bg1"/>
              </a:solidFill>
            </a:rPr>
            <a:t>Visualizza</a:t>
          </a:r>
          <a:r>
            <a:rPr lang="it-IT" sz="2200" kern="1200" dirty="0"/>
            <a:t> </a:t>
          </a:r>
        </a:p>
      </dsp:txBody>
      <dsp:txXfrm>
        <a:off x="3386732" y="710687"/>
        <a:ext cx="3725185" cy="3405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1ED160-D7DE-4696-A875-5277851AE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273F90-845C-45B7-A3C9-AD6F063C8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521E19-4D30-41CE-B440-92B93F95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AF1-1C1C-412C-A7CA-34DD4BB5DDCE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408F3A-5907-47A5-8CFF-0EBEBE85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FAE8CD-0019-4A04-AA13-60638191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4EEF-0FE2-4317-8F25-3E43C1E0B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55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50BBA-A038-4FD7-9292-F488F1E8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96BE97-09A6-4477-AF8B-B4AC7FE4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93F7F-BD52-4577-A5E9-C238DFA0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AF1-1C1C-412C-A7CA-34DD4BB5DDCE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40DA87-5792-459C-ACDF-20A2DC97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32F4A5-9F3B-47BD-95AE-7F415966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4EEF-0FE2-4317-8F25-3E43C1E0B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51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782C14E-1CBC-4089-8AF2-889514129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F856B2-12E1-4E8C-B61B-27213D6EC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2372C9-7C68-4DD5-A75E-5B95F7DA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AF1-1C1C-412C-A7CA-34DD4BB5DDCE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CFBE7-30A9-4F18-83D7-74E27C3F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65FF6D-3A66-4BD6-B7B4-7E7DFC0D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4EEF-0FE2-4317-8F25-3E43C1E0B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69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AFA40-39A8-4EB1-B5E1-F3B7F90A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D63CA9-38C4-451F-8AB9-63A24633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D58EF8-4D15-421B-9982-FAA4F9E3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AF1-1C1C-412C-A7CA-34DD4BB5DDCE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CD454E-8BF1-489C-AE0C-B2304E45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2E78A5-8132-4D04-B151-20069673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4EEF-0FE2-4317-8F25-3E43C1E0B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85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2CEF0-CF12-493B-92F4-EB949A92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E2D622-436D-4640-9CA5-DD2A717B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05E0D-CE36-4EC2-9234-8F8FDEF9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AF1-1C1C-412C-A7CA-34DD4BB5DDCE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21582-E3A3-4A79-BAE5-ED4CAAFB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5DB327-B8C5-471D-8E74-45C92BA3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4EEF-0FE2-4317-8F25-3E43C1E0B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97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7AD66-6C5D-442C-9306-7FC83F3B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984103-85F7-44E5-A7BA-934E739CB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0A2A56-AFF5-4D59-B784-EB907F264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9F638D-EA6C-464B-B3B1-4C942FD2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AF1-1C1C-412C-A7CA-34DD4BB5DDCE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B94EAD-EEA3-4EDD-94E5-B8DBC666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60CBCC-5A8A-4BAD-9B0F-430CFF97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4EEF-0FE2-4317-8F25-3E43C1E0B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4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804830-8D4E-4365-9D2D-A2268C70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E7E8FA-BB5B-4DD8-9980-FFCD1656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7593CB-64E4-4E02-9F44-600D2D372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B622191-FB41-4D27-B021-F7626B45C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8FE162-17C2-4A4C-9F15-5B885AF7C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40B8187-1852-421C-A430-E315A671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AF1-1C1C-412C-A7CA-34DD4BB5DDCE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8C6111B-23A1-4FA2-AE0A-2B578DFA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C69FE8B-1B1B-47D2-8C9B-75694494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4EEF-0FE2-4317-8F25-3E43C1E0B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79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82D42-8DD7-43F6-AAD0-9449603C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2582F5-D52E-4590-83F9-3F5FC23C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AF1-1C1C-412C-A7CA-34DD4BB5DDCE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628D62-8E3B-46F6-8A19-5DC0E57D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5AA20B-3D94-47F7-A108-57E7342F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4EEF-0FE2-4317-8F25-3E43C1E0B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43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2E416F-0E9F-4719-A199-917D530D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AF1-1C1C-412C-A7CA-34DD4BB5DDCE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955880-916F-4199-89E7-AF4BAF50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5641A6-2012-45C0-A583-A87E070C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4EEF-0FE2-4317-8F25-3E43C1E0B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3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8EAE6-B022-4820-A106-AB83F17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C875BD-5FE5-40CD-9D3F-FB19A15AA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1A022E-10AB-43AD-8369-FD615553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5C6F09-74CB-46EB-BCF7-F5C19527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AF1-1C1C-412C-A7CA-34DD4BB5DDCE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7C6B8A-38E6-48C6-A0CE-8D0C4B05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0270A1-0FA2-4B72-AA1C-130056A0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4EEF-0FE2-4317-8F25-3E43C1E0B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48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36D1E4-E48A-4D63-8B20-D8C17D57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7D81FE2-8281-4EF9-AEC2-9322E0770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224735-6FF6-419A-ADB7-47BCFB8FE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D01E4A-4E00-4783-A946-23D45479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9AF1-1C1C-412C-A7CA-34DD4BB5DDCE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5478F8-5B7B-4E60-B79A-665893D3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23F636-4FB0-4EFF-A3D0-E1991409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4EEF-0FE2-4317-8F25-3E43C1E0B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3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735D61-4389-4106-84CB-F84C3AC3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7B6134-3F2F-40EE-BD36-31B598E7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1EFA8-5634-47AC-A5B0-16EE08B80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89AF1-1C1C-412C-A7CA-34DD4BB5DDCE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0B0181-8FF7-4293-8C94-83F291CC5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12156-7C00-475C-9ED7-987B8F525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64EEF-0FE2-4317-8F25-3E43C1E0BB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96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olicies.google.com/privacy?hl=en-US#footnote-customized-search" TargetMode="Externa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hyperlink" Target="https://policies.google.com/privacy?hl=en-US#footnote-safety-reliability" TargetMode="External"/><Relationship Id="rId4" Type="http://schemas.openxmlformats.org/officeDocument/2006/relationships/diagramLayout" Target="../diagrams/layout11.xml"/><Relationship Id="rId9" Type="http://schemas.openxmlformats.org/officeDocument/2006/relationships/hyperlink" Target="https://policies.google.com/privacy?hl=en-US#footnote-sensitive-categorie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olicies.google.com/privacy?hl=en-US#footnote-safeguards" TargetMode="External"/><Relationship Id="rId3" Type="http://schemas.openxmlformats.org/officeDocument/2006/relationships/diagramLayout" Target="../diagrams/layout12.xml"/><Relationship Id="rId7" Type="http://schemas.openxmlformats.org/officeDocument/2006/relationships/hyperlink" Target="https://policies.google.com/privacy?hl=en-US#footnote-third-parties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10" Type="http://schemas.openxmlformats.org/officeDocument/2006/relationships/hyperlink" Target="https://policies.google.com/privacy?hl=en-US#footnote-customizing" TargetMode="External"/><Relationship Id="rId4" Type="http://schemas.openxmlformats.org/officeDocument/2006/relationships/diagramQuickStyle" Target="../diagrams/quickStyle12.xml"/><Relationship Id="rId9" Type="http://schemas.openxmlformats.org/officeDocument/2006/relationships/hyperlink" Target="https://policies.google.com/privacy?hl=en-US#footnote-improv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google.com/accounts/answer/465?authuser=0&amp;hl=en_US#auto-delete" TargetMode="External"/><Relationship Id="rId3" Type="http://schemas.openxmlformats.org/officeDocument/2006/relationships/diagramLayout" Target="../diagrams/layout13.xml"/><Relationship Id="rId7" Type="http://schemas.openxmlformats.org/officeDocument/2006/relationships/hyperlink" Target="https://myactivity.google.com/myactivity?hl=en_US" TargetMode="Externa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hyperlink" Target="https://policies.google.com/technologies/retention?hl=en-US" TargetMode="External"/><Relationship Id="rId4" Type="http://schemas.openxmlformats.org/officeDocument/2006/relationships/diagramQuickStyle" Target="../diagrams/quickStyle13.xml"/><Relationship Id="rId9" Type="http://schemas.openxmlformats.org/officeDocument/2006/relationships/hyperlink" Target="https://policies.google.com/technologies/ads?hl=en-U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olicies.google.com/privacy?hl=en-US#footnote-algorithm" TargetMode="External"/><Relationship Id="rId3" Type="http://schemas.openxmlformats.org/officeDocument/2006/relationships/diagramLayout" Target="../diagrams/layout14.xml"/><Relationship Id="rId7" Type="http://schemas.openxmlformats.org/officeDocument/2006/relationships/hyperlink" Target="https://policies.google.com/privacy/frameworks?hl=en-US" TargetMode="Externa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openxmlformats.org/officeDocument/2006/relationships/hyperlink" Target="https://www.google.com/landing/2step/?utm_source=pp&amp;hl=en_US" TargetMode="External"/><Relationship Id="rId5" Type="http://schemas.openxmlformats.org/officeDocument/2006/relationships/diagramColors" Target="../diagrams/colors14.xml"/><Relationship Id="rId10" Type="http://schemas.openxmlformats.org/officeDocument/2006/relationships/hyperlink" Target="https://safebrowsing.google.com/?utm_source=pp&amp;hl=en_US" TargetMode="External"/><Relationship Id="rId4" Type="http://schemas.openxmlformats.org/officeDocument/2006/relationships/diagramQuickStyle" Target="../diagrams/quickStyle14.xml"/><Relationship Id="rId9" Type="http://schemas.openxmlformats.org/officeDocument/2006/relationships/hyperlink" Target="https://policies.google.com/privacy?hl=en-US#footnote-combine-info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olicies.google.com/privacy?hl=en-US#footnote-affiliates" TargetMode="External"/><Relationship Id="rId3" Type="http://schemas.openxmlformats.org/officeDocument/2006/relationships/diagramLayout" Target="../diagrams/layout15.xml"/><Relationship Id="rId7" Type="http://schemas.openxmlformats.org/officeDocument/2006/relationships/hyperlink" Target="https://support.google.com/a?p=privpol_admin&amp;hl=en_US" TargetMode="Externa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11" Type="http://schemas.openxmlformats.org/officeDocument/2006/relationships/hyperlink" Target="https://policies.google.com/privacy?hl=en-US#footnote-specific-partners" TargetMode="External"/><Relationship Id="rId5" Type="http://schemas.openxmlformats.org/officeDocument/2006/relationships/diagramColors" Target="../diagrams/colors15.xml"/><Relationship Id="rId10" Type="http://schemas.openxmlformats.org/officeDocument/2006/relationships/hyperlink" Target="https://transparencyreport.google.com/user-data/overview?hl=en_US" TargetMode="External"/><Relationship Id="rId4" Type="http://schemas.openxmlformats.org/officeDocument/2006/relationships/diagramQuickStyle" Target="../diagrams/quickStyle15.xml"/><Relationship Id="rId9" Type="http://schemas.openxmlformats.org/officeDocument/2006/relationships/hyperlink" Target="https://policies.google.com/privacy?hl=en-US#footnote-leg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olicies.google.com/privacy?hl=en-US#footnote-phone-number" TargetMode="External"/><Relationship Id="rId13" Type="http://schemas.openxmlformats.org/officeDocument/2006/relationships/hyperlink" Target="https://policies.google.com/privacy?hl=en-US#footnote-android-device" TargetMode="External"/><Relationship Id="rId18" Type="http://schemas.openxmlformats.org/officeDocument/2006/relationships/hyperlink" Target="https://policies.google.com/privacy?hl=en-US#footnote-near-device" TargetMode="External"/><Relationship Id="rId3" Type="http://schemas.openxmlformats.org/officeDocument/2006/relationships/diagramLayout" Target="../diagrams/layout10.xml"/><Relationship Id="rId7" Type="http://schemas.openxmlformats.org/officeDocument/2006/relationships/hyperlink" Target="https://policies.google.com/privacy?hl=en-US#footnote-personal-info" TargetMode="External"/><Relationship Id="rId12" Type="http://schemas.openxmlformats.org/officeDocument/2006/relationships/hyperlink" Target="https://policies.google.com/privacy?hl=en-US#footnote-referrer-url" TargetMode="External"/><Relationship Id="rId17" Type="http://schemas.openxmlformats.org/officeDocument/2006/relationships/hyperlink" Target="https://policies.google.com/privacy?hl=en-US#footnote-sensor-data" TargetMode="External"/><Relationship Id="rId2" Type="http://schemas.openxmlformats.org/officeDocument/2006/relationships/diagramData" Target="../diagrams/data10.xml"/><Relationship Id="rId16" Type="http://schemas.openxmlformats.org/officeDocument/2006/relationships/hyperlink" Target="https://policies.google.com/privacy?hl=en-US#footnote-calls-messages" TargetMode="External"/><Relationship Id="rId20" Type="http://schemas.openxmlformats.org/officeDocument/2006/relationships/hyperlink" Target="https://policies.google.com/privacy?hl=en-US#footnote-ad-services" TargetMode="Externa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openxmlformats.org/officeDocument/2006/relationships/hyperlink" Target="https://policies.google.com/privacy?hl=en-US#footnote-ip" TargetMode="External"/><Relationship Id="rId5" Type="http://schemas.openxmlformats.org/officeDocument/2006/relationships/diagramColors" Target="../diagrams/colors10.xml"/><Relationship Id="rId15" Type="http://schemas.openxmlformats.org/officeDocument/2006/relationships/hyperlink" Target="https://policies.google.com/privacy?hl=en-US#footnote-chrome-sync" TargetMode="External"/><Relationship Id="rId10" Type="http://schemas.openxmlformats.org/officeDocument/2006/relationships/hyperlink" Target="https://policies.google.com/privacy?hl=en-US#footnote-unique-id" TargetMode="External"/><Relationship Id="rId19" Type="http://schemas.openxmlformats.org/officeDocument/2006/relationships/hyperlink" Target="https://policies.google.com/privacy?hl=en-US#footnote-sources" TargetMode="External"/><Relationship Id="rId4" Type="http://schemas.openxmlformats.org/officeDocument/2006/relationships/diagramQuickStyle" Target="../diagrams/quickStyle10.xml"/><Relationship Id="rId9" Type="http://schemas.openxmlformats.org/officeDocument/2006/relationships/hyperlink" Target="https://policies.google.com/privacy?hl=en-US#footnote-payment-info" TargetMode="External"/><Relationship Id="rId14" Type="http://schemas.openxmlformats.org/officeDocument/2006/relationships/hyperlink" Target="https://policies.google.com/privacy?hl=en-US#footnote-content-vie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84A207-8BD6-4878-8340-EB06C61AF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865" y="2243710"/>
            <a:ext cx="11139055" cy="3932119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br>
              <a:rPr lang="it-IT" dirty="0">
                <a:ln w="0"/>
                <a:solidFill>
                  <a:schemeClr val="accent1"/>
                </a:solidFill>
              </a:rPr>
            </a:br>
            <a:r>
              <a:rPr lang="it-IT" sz="3600" dirty="0" err="1">
                <a:ln w="0"/>
                <a:solidFill>
                  <a:srgbClr val="0070C0"/>
                </a:solidFill>
                <a:latin typeface="Arial Black" panose="020B0A04020102020204" pitchFamily="34" charset="0"/>
              </a:rPr>
              <a:t>HACKtheDOC</a:t>
            </a:r>
            <a:r>
              <a:rPr lang="it-IT" sz="3600" dirty="0">
                <a:ln w="0"/>
                <a:solidFill>
                  <a:srgbClr val="0070C0"/>
                </a:solidFill>
                <a:latin typeface="Arial Black" panose="020B0A04020102020204" pitchFamily="34" charset="0"/>
              </a:rPr>
              <a:t> 2020</a:t>
            </a:r>
            <a:br>
              <a:rPr lang="it-IT" sz="3600" dirty="0">
                <a:ln w="0"/>
                <a:solidFill>
                  <a:srgbClr val="0070C0"/>
                </a:solidFill>
                <a:latin typeface="Arial Black" panose="020B0A04020102020204" pitchFamily="34" charset="0"/>
              </a:rPr>
            </a:br>
            <a:br>
              <a:rPr lang="it-IT" sz="3600" dirty="0">
                <a:ln w="0"/>
                <a:solidFill>
                  <a:srgbClr val="0070C0"/>
                </a:solidFill>
                <a:latin typeface="Arial Black" panose="020B0A04020102020204" pitchFamily="34" charset="0"/>
              </a:rPr>
            </a:br>
            <a:br>
              <a:rPr lang="it-IT" sz="4000" dirty="0">
                <a:ln w="0"/>
                <a:solidFill>
                  <a:schemeClr val="accent1"/>
                </a:solidFill>
                <a:latin typeface="Arial Black" panose="020B0A04020102020204" pitchFamily="34" charset="0"/>
              </a:rPr>
            </a:br>
            <a:r>
              <a:rPr lang="it-IT" sz="3600" dirty="0">
                <a:ln w="0"/>
                <a:solidFill>
                  <a:schemeClr val="accent5">
                    <a:lumMod val="75000"/>
                  </a:schemeClr>
                </a:solidFill>
                <a:latin typeface="+mn-lt"/>
              </a:rPr>
              <a:t>Team Legalnext ( Udine )</a:t>
            </a:r>
            <a:br>
              <a:rPr lang="it-IT" sz="3600" dirty="0">
                <a:ln w="0"/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br>
              <a:rPr lang="it-IT" sz="3600" dirty="0">
                <a:ln w="0"/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it-IT" sz="3600" i="1" dirty="0">
                <a:ln w="0"/>
                <a:solidFill>
                  <a:schemeClr val="accent5">
                    <a:lumMod val="75000"/>
                  </a:schemeClr>
                </a:solidFill>
                <a:latin typeface="+mn-lt"/>
              </a:rPr>
              <a:t>avv. Paola Fattori   </a:t>
            </a:r>
            <a:br>
              <a:rPr lang="it-IT" sz="3600" i="1" dirty="0">
                <a:ln w="0"/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it-IT" sz="3600" i="1" dirty="0">
                <a:ln w="0"/>
                <a:solidFill>
                  <a:schemeClr val="accent5">
                    <a:lumMod val="75000"/>
                  </a:schemeClr>
                </a:solidFill>
                <a:latin typeface="+mn-lt"/>
              </a:rPr>
              <a:t>avv. Pietro Tonchia   </a:t>
            </a:r>
            <a:br>
              <a:rPr lang="it-IT" sz="3600" i="1" dirty="0">
                <a:ln w="0"/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it-IT" sz="3600" i="1" dirty="0">
                <a:ln w="0"/>
                <a:solidFill>
                  <a:schemeClr val="accent5">
                    <a:lumMod val="75000"/>
                  </a:schemeClr>
                </a:solidFill>
                <a:latin typeface="+mn-lt"/>
              </a:rPr>
              <a:t>dott.ssa Lucia Tosolini</a:t>
            </a:r>
            <a:br>
              <a:rPr lang="it-IT" i="1" dirty="0">
                <a:ln w="0"/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br>
              <a:rPr lang="it-IT" i="1" dirty="0">
                <a:ln w="0"/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endParaRPr lang="it-IT" sz="3100" i="1" dirty="0">
              <a:ln w="0"/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8644232-60BA-4F87-8752-63EAB1A5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9" y="527225"/>
            <a:ext cx="2849302" cy="54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42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5">
            <a:extLst>
              <a:ext uri="{FF2B5EF4-FFF2-40B4-BE49-F238E27FC236}">
                <a16:creationId xmlns:a16="http://schemas.microsoft.com/office/drawing/2014/main" id="{B69A651B-30C5-4C8B-B272-0C9472A31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3598" b="33854"/>
          <a:stretch/>
        </p:blipFill>
        <p:spPr>
          <a:xfrm rot="5400000">
            <a:off x="-862764" y="836987"/>
            <a:ext cx="6480000" cy="4143769"/>
          </a:xfrm>
          <a:prstGeom prst="rect">
            <a:avLst/>
          </a:prstGeom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3381C3B1-54EB-4330-A7C3-8146431CD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164123"/>
              </p:ext>
            </p:extLst>
          </p:nvPr>
        </p:nvGraphicFramePr>
        <p:xfrm>
          <a:off x="2438400" y="709127"/>
          <a:ext cx="8746435" cy="543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uppo 4">
            <a:extLst>
              <a:ext uri="{FF2B5EF4-FFF2-40B4-BE49-F238E27FC236}">
                <a16:creationId xmlns:a16="http://schemas.microsoft.com/office/drawing/2014/main" id="{3CBB1E45-1239-4E30-8BBE-7E19D729F087}"/>
              </a:ext>
            </a:extLst>
          </p:cNvPr>
          <p:cNvGrpSpPr/>
          <p:nvPr/>
        </p:nvGrpSpPr>
        <p:grpSpPr>
          <a:xfrm>
            <a:off x="672254" y="2191091"/>
            <a:ext cx="1234665" cy="1234665"/>
            <a:chOff x="3152298" y="747028"/>
            <a:chExt cx="1234665" cy="1234665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2FA349EC-6117-41CC-987F-3FF897392A3B}"/>
                </a:ext>
              </a:extLst>
            </p:cNvPr>
            <p:cNvSpPr/>
            <p:nvPr/>
          </p:nvSpPr>
          <p:spPr>
            <a:xfrm>
              <a:off x="3152298" y="747028"/>
              <a:ext cx="1234665" cy="12346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e 4">
              <a:extLst>
                <a:ext uri="{FF2B5EF4-FFF2-40B4-BE49-F238E27FC236}">
                  <a16:creationId xmlns:a16="http://schemas.microsoft.com/office/drawing/2014/main" id="{1EB54659-A15C-4161-8AB5-906026C17CE7}"/>
                </a:ext>
              </a:extLst>
            </p:cNvPr>
            <p:cNvSpPr txBox="1"/>
            <p:nvPr/>
          </p:nvSpPr>
          <p:spPr>
            <a:xfrm>
              <a:off x="3321569" y="927840"/>
              <a:ext cx="873039" cy="8730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100" kern="1200" dirty="0"/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BE547926-F5D7-4D30-A933-CD5CB4FB4761}"/>
              </a:ext>
            </a:extLst>
          </p:cNvPr>
          <p:cNvGrpSpPr/>
          <p:nvPr/>
        </p:nvGrpSpPr>
        <p:grpSpPr>
          <a:xfrm>
            <a:off x="3214456" y="4776497"/>
            <a:ext cx="1234665" cy="1234665"/>
            <a:chOff x="2408260" y="2414106"/>
            <a:chExt cx="1234665" cy="1234665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F6BBA5E-3AFF-4288-9B5D-09D5F9FF002F}"/>
                </a:ext>
              </a:extLst>
            </p:cNvPr>
            <p:cNvSpPr/>
            <p:nvPr/>
          </p:nvSpPr>
          <p:spPr>
            <a:xfrm>
              <a:off x="2408260" y="2414106"/>
              <a:ext cx="1234665" cy="12346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e 4">
              <a:extLst>
                <a:ext uri="{FF2B5EF4-FFF2-40B4-BE49-F238E27FC236}">
                  <a16:creationId xmlns:a16="http://schemas.microsoft.com/office/drawing/2014/main" id="{803CFB25-3A5C-4FE0-925E-82281E8E2265}"/>
                </a:ext>
              </a:extLst>
            </p:cNvPr>
            <p:cNvSpPr txBox="1"/>
            <p:nvPr/>
          </p:nvSpPr>
          <p:spPr>
            <a:xfrm>
              <a:off x="2589073" y="2594919"/>
              <a:ext cx="873039" cy="8730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100" dirty="0"/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100" kern="1200" dirty="0"/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95C56C-014A-4A76-B1BE-49C2D1D35D68}"/>
              </a:ext>
            </a:extLst>
          </p:cNvPr>
          <p:cNvSpPr txBox="1"/>
          <p:nvPr/>
        </p:nvSpPr>
        <p:spPr>
          <a:xfrm>
            <a:off x="672254" y="516836"/>
            <a:ext cx="6112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/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Primo livello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2609C9-610F-409E-860C-DE7B4EC25A33}"/>
              </a:ext>
            </a:extLst>
          </p:cNvPr>
          <p:cNvSpPr txBox="1"/>
          <p:nvPr/>
        </p:nvSpPr>
        <p:spPr>
          <a:xfrm>
            <a:off x="6440551" y="1456722"/>
            <a:ext cx="46647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Perché raccogliamo i dati: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Fornire i nostri servizi</a:t>
            </a:r>
            <a:r>
              <a:rPr lang="it-IT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i="1" u="sng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 esempio</a:t>
            </a:r>
            <a:r>
              <a:rPr lang="it-IT" sz="1200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Mantenere e migliorare i nostri servizi</a:t>
            </a:r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i="1" u="sng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 esempio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Sviluppare nuovi servizi,</a:t>
            </a:r>
            <a:r>
              <a:rPr lang="it-IT" sz="1200" b="1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i="1" u="sng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 esempio</a:t>
            </a:r>
            <a:r>
              <a:rPr lang="it-IT" sz="1200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4. Fornire servizi personalizzati</a:t>
            </a:r>
            <a:r>
              <a:rPr lang="it-IT" sz="1200" b="1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 te</a:t>
            </a:r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inclusi contenuti e annunci, fornitura di consigli, contenuti personalizzati e </a:t>
            </a:r>
            <a:r>
              <a:rPr lang="it-IT" sz="1200" u="none" strike="noStrike" spc="15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risultati di ricerca personalizzati</a:t>
            </a:r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 ti mostriamo annunci personalizzati basati su </a:t>
            </a:r>
            <a:r>
              <a:rPr lang="it-IT" sz="1200" u="sng" spc="15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categorie sensibili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come razza, religione, orientamento sessuale o salute.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 condividiamo informazioni che ti identificano personalmente con gli inserzionisti, come il tuo nome o e-mail, a meno che tu non ci chieda di farlo, </a:t>
            </a:r>
            <a:r>
              <a:rPr lang="it-IT" sz="1200" i="1" u="sng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 esempio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Analisi e Misura delle prestazioni</a:t>
            </a:r>
            <a:r>
              <a:rPr lang="it-IT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 capire come vengono utilizzati i nostri servizi, </a:t>
            </a:r>
            <a:r>
              <a:rPr lang="it-IT" sz="1200" i="1" u="sng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 esempio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6. Comunicare con te,</a:t>
            </a:r>
            <a:r>
              <a:rPr lang="it-IT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i="1" u="sng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 esempio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Proteggere Google, i nostri utenti e il pubblico</a:t>
            </a:r>
            <a:r>
              <a:rPr lang="it-IT" sz="1200" dirty="0">
                <a:solidFill>
                  <a:srgbClr val="3C404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migliorare la </a:t>
            </a:r>
            <a:r>
              <a:rPr lang="it-IT" sz="1200" u="sng" spc="15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sicurezza e l'affidabilità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dei nostri servizi, il rilevamento, la prevenzione e la risposta a frodi, abusi, rischi per la sicurezza e problemi tecnici.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1199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3381C3B1-54EB-4330-A7C3-8146431CD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031207"/>
              </p:ext>
            </p:extLst>
          </p:nvPr>
        </p:nvGraphicFramePr>
        <p:xfrm>
          <a:off x="429765" y="-313508"/>
          <a:ext cx="11703202" cy="707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95C56C-014A-4A76-B1BE-49C2D1D35D68}"/>
              </a:ext>
            </a:extLst>
          </p:cNvPr>
          <p:cNvSpPr txBox="1"/>
          <p:nvPr/>
        </p:nvSpPr>
        <p:spPr>
          <a:xfrm>
            <a:off x="180110" y="429489"/>
            <a:ext cx="66050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/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b="1" dirty="0">
                <a:ln/>
                <a:solidFill>
                  <a:srgbClr val="FFC000"/>
                </a:solidFill>
                <a:latin typeface="Calibri" panose="020F0502020204030204"/>
              </a:rPr>
              <a:t>livello</a:t>
            </a:r>
            <a:endParaRPr kumimoji="0" lang="it-IT" sz="4800" b="1" i="0" u="none" strike="noStrike" kern="1200" cap="none" spc="0" normalizeH="0" baseline="0" noProof="0" dirty="0">
              <a:ln/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FF6B1D-75FA-4728-B8B6-BAC583A3437E}"/>
              </a:ext>
            </a:extLst>
          </p:cNvPr>
          <p:cNvSpPr txBox="1"/>
          <p:nvPr/>
        </p:nvSpPr>
        <p:spPr>
          <a:xfrm>
            <a:off x="3740727" y="1191490"/>
            <a:ext cx="8021508" cy="41549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Elaboriamo le tue informazioni per gli scopi descritti in questa politica, sulla base dei seguenti motivi legali: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Il tuo consenso 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Chiediamo il tuo consenso al trattamento delle tue informazioni per scopi specifici ed hai il diritto di revocare il tuo consenso in qualsiasi momento, </a:t>
            </a:r>
            <a:r>
              <a:rPr lang="it-IT" sz="1200" i="1" u="sng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 esempio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Interesse legittimo 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Elaboriamo le tue informazioni per i nostri interessi legittimi e quelli di </a:t>
            </a:r>
            <a:r>
              <a:rPr lang="it-IT" sz="1200" u="sng" spc="15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terzi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applicando al contempo </a:t>
            </a:r>
            <a:r>
              <a:rPr lang="it-IT" sz="1200" u="sng" spc="15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adeguate misure di salvaguardia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che proteggono la tua privacy, come: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Fornire, mantenere e migliorare i nostri servizi per soddisfare le esigenze dei nostri utenti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Sviluppo di nuovi prodotti e funzionalità 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Capire come le persone utilizzano i nostri servizi per </a:t>
            </a:r>
            <a:r>
              <a:rPr lang="it-IT" sz="1200" u="sng" spc="15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garantire e migliorare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le prestazioni dei nostri servizi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u="sng" spc="15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Personalizzare i nostri servizi</a:t>
            </a:r>
            <a:r>
              <a:rPr lang="it-IT" sz="1200" spc="15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spc="15" dirty="0">
                <a:solidFill>
                  <a:srgbClr val="000000"/>
                </a:solidFill>
                <a:cs typeface="Times New Roman" panose="02020603050405020304" pitchFamily="18" charset="0"/>
              </a:rPr>
              <a:t>per offrirti una migliore esperienza utente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cs typeface="Times New Roman" panose="02020603050405020304" pitchFamily="18" charset="0"/>
              </a:rPr>
              <a:t>Marketing per informare gli utenti sui nostri servizi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cs typeface="Times New Roman" panose="02020603050405020304" pitchFamily="18" charset="0"/>
              </a:rPr>
              <a:t>Fornire pubblicità, che mantiene gratuiti molti dei nostri servizi (e quando gli annunci sono personalizzati, chiediamo il tuo consenso)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Rilevare, prevenire o affrontare in altro modo frodi, abusi, sicurezza o problemi tecnici 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Protezione da danni ai diritti, alla proprietà o alla sicurezza di Google, dei nostri utenti o del pubblico come richiesto o consentito dalla legge, inclusa la divulgazione di informazioni alle autorità governative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Effettuare ricerche che migliorano i nostri servizi 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Adempiere agli obblighi nei confronti dei nostri partner come sviluppatori e titolari dei diritti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Applicazione di rivendicazioni legali, comprese indagini su potenziali violazioni dei Termini di servizio applicabili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Fornire il servizio 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che hai richiesto in base a un contratto, </a:t>
            </a:r>
            <a:r>
              <a:rPr lang="it-IT" sz="1200" i="1" u="sng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 esempio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4. Adempimento di obblighi legali, </a:t>
            </a:r>
            <a:r>
              <a:rPr lang="it-IT" sz="1200" i="1" u="sng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 esempio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1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3381C3B1-54EB-4330-A7C3-8146431CD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516187"/>
              </p:ext>
            </p:extLst>
          </p:nvPr>
        </p:nvGraphicFramePr>
        <p:xfrm>
          <a:off x="429765" y="-313508"/>
          <a:ext cx="11703202" cy="707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95C56C-014A-4A76-B1BE-49C2D1D35D68}"/>
              </a:ext>
            </a:extLst>
          </p:cNvPr>
          <p:cNvSpPr txBox="1"/>
          <p:nvPr/>
        </p:nvSpPr>
        <p:spPr>
          <a:xfrm>
            <a:off x="180110" y="429489"/>
            <a:ext cx="66050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/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b="1" dirty="0">
                <a:ln/>
                <a:solidFill>
                  <a:srgbClr val="FFC000"/>
                </a:solidFill>
                <a:latin typeface="Calibri" panose="020F0502020204030204"/>
              </a:rPr>
              <a:t>livello</a:t>
            </a:r>
            <a:endParaRPr kumimoji="0" lang="it-IT" sz="4800" b="1" i="0" u="none" strike="noStrike" kern="1200" cap="none" spc="0" normalizeH="0" baseline="0" noProof="0" dirty="0">
              <a:ln/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FF6B1D-75FA-4728-B8B6-BAC583A3437E}"/>
              </a:ext>
            </a:extLst>
          </p:cNvPr>
          <p:cNvSpPr txBox="1"/>
          <p:nvPr/>
        </p:nvSpPr>
        <p:spPr>
          <a:xfrm>
            <a:off x="3657599" y="983672"/>
            <a:ext cx="7952510" cy="4559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Conserviamo i dati che raccogliamo per diversi periodi di tempo a seconda di cosa sono, di come li usiamo e di come configuri le tue impostazioni: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Alcuni dati possono essere eliminati quando vuoi, come il contenuto che crei o carichi. Puoi eliminare le </a:t>
            </a:r>
            <a:r>
              <a:rPr lang="it-IT" sz="1200" u="sng" spc="15" dirty="0">
                <a:solidFill>
                  <a:srgbClr val="3367D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informazioni sull'attività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salvate nel tuo account o </a:t>
            </a:r>
            <a:r>
              <a:rPr lang="it-IT" sz="1200" u="sng" spc="15" dirty="0">
                <a:solidFill>
                  <a:srgbClr val="3367D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scegliere di eliminarle automaticamente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dopo un determinato periodo di tempo.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Altri dati vengono cancellati o resi anonimi automaticamente dopo un determinato periodo di tempo, come i </a:t>
            </a:r>
            <a:r>
              <a:rPr lang="it-IT" sz="1200" u="sng" spc="15" dirty="0">
                <a:solidFill>
                  <a:srgbClr val="3367D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dati pubblicitari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nei log del server.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Conserviamo alcuni dati fino a quando non elimini il tuo account Google, come le informazioni sulla frequenza con cui utilizzi i nostri servizi.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Alcuni dati vengono conservati per periodi di tempo più lunghi se necessario per scopi aziendali o legali legittimi, come la sicurezza, la prevenzione di frodi e abusi o la registrazione di documenti finanziari.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Quando elimini i dati, seguiamo un processo di cancellazione per assicurarci che i tuoi dati vengano rimossi in modo sicuro e completo dai nostri server o conservati solo in forma anonima. Cerchiamo di garantire che i nostri servizi proteggano le informazioni dalla cancellazione accidentale o dolosa. Per questo motivo, potrebbero verificarsi ritardi tra l'eliminazione di qualcosa e l'eliminazione delle copie dai nostri sistemi attivi e di backup.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Puoi leggere ulteriori informazioni </a:t>
            </a:r>
            <a:r>
              <a:rPr lang="it-IT" sz="1200" u="sng" spc="15" dirty="0">
                <a:solidFill>
                  <a:srgbClr val="3367D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sui periodi di conservazione dei dati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di Google, compreso il tempo impiegato per eliminare le tue informazioni.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3381C3B1-54EB-4330-A7C3-8146431CD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535413"/>
              </p:ext>
            </p:extLst>
          </p:nvPr>
        </p:nvGraphicFramePr>
        <p:xfrm>
          <a:off x="429765" y="-313508"/>
          <a:ext cx="11703202" cy="707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95C56C-014A-4A76-B1BE-49C2D1D35D68}"/>
              </a:ext>
            </a:extLst>
          </p:cNvPr>
          <p:cNvSpPr txBox="1"/>
          <p:nvPr/>
        </p:nvSpPr>
        <p:spPr>
          <a:xfrm>
            <a:off x="180110" y="429489"/>
            <a:ext cx="66050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/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b="1" dirty="0">
                <a:ln/>
                <a:solidFill>
                  <a:srgbClr val="FFC000"/>
                </a:solidFill>
                <a:latin typeface="Calibri" panose="020F0502020204030204"/>
              </a:rPr>
              <a:t>livello</a:t>
            </a:r>
            <a:endParaRPr kumimoji="0" lang="it-IT" sz="4800" b="1" i="0" u="none" strike="noStrike" kern="1200" cap="none" spc="0" normalizeH="0" baseline="0" noProof="0" dirty="0">
              <a:ln/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FF6B1D-75FA-4728-B8B6-BAC583A3437E}"/>
              </a:ext>
            </a:extLst>
          </p:cNvPr>
          <p:cNvSpPr txBox="1"/>
          <p:nvPr/>
        </p:nvSpPr>
        <p:spPr>
          <a:xfrm>
            <a:off x="3408218" y="1039091"/>
            <a:ext cx="8270889" cy="43780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b="1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Luogo: 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 tue informazioni potrebbero essere elaborate su server situati al di fuori del paese in cui vivi. Le leggi sulla protezione dei dati variano da paese a paese e alcune offrono maggiore protezione rispetto ad altre. Indipendentemente da dove vengono elaborate le tue informazioni, applichiamo le stesse protezioni descritte in questa informativa. Rispettiamo inoltre alcuni </a:t>
            </a:r>
            <a:r>
              <a:rPr lang="it-IT" sz="1200" u="sng" spc="15" dirty="0">
                <a:solidFill>
                  <a:srgbClr val="3367D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quadri giuridici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relativi al trasferimento dei dati.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</a:pPr>
            <a:r>
              <a:rPr lang="it-IT" sz="1200" b="1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Modalità: 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Utilizziamo sistemi automatizzati che analizzano i tuoi contenuti ed </a:t>
            </a:r>
            <a:r>
              <a:rPr lang="it-IT" sz="1200" u="sng" spc="15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algoritmi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per riconoscere i modelli nei dati. </a:t>
            </a:r>
            <a:r>
              <a:rPr lang="it-IT" sz="1200" i="1" u="sng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 esempio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Possiamo </a:t>
            </a:r>
            <a:r>
              <a:rPr lang="it-IT" sz="1200" u="sng" spc="15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combinare le informazioni che raccogliamo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tra i nostri servizi e attraverso i tuoi dispositivi per gli scopi sopra descritti. </a:t>
            </a:r>
            <a:r>
              <a:rPr lang="it-IT" sz="1200" i="1" u="sng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 esempio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 altri utenti hanno già il tuo indirizzo email o altre informazioni che ti identificano, potremmo mostrare loro le informazioni del tuo account Google pubblicamente visibili, come il tuo nome e la tua foto. Questo aiuta le persone a identificare un'e-mail proveniente da te, ad esempio.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</a:pPr>
            <a:r>
              <a:rPr lang="it-IT" sz="1200" b="1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Sicurezza: 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 proteggere te e Google da accesso, alterazione, divulgazione o distruzione non autorizzati delle informazioni in nostro possesso utilizziamo: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crittografia per mantenere privati ​​i tuoi dati durante il transito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funzioni di sicurezza, come </a:t>
            </a:r>
            <a:r>
              <a:rPr lang="it-IT" sz="1200" u="sng" spc="15" dirty="0">
                <a:solidFill>
                  <a:srgbClr val="3367D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Navigazione sicura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, </a:t>
            </a:r>
            <a:r>
              <a:rPr lang="it-IT" sz="1200" u="sng" spc="15" dirty="0">
                <a:solidFill>
                  <a:srgbClr val="3367D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Controllo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sicurezza e </a:t>
            </a:r>
            <a:r>
              <a:rPr lang="it-IT" sz="1200" u="sng" spc="15" dirty="0">
                <a:solidFill>
                  <a:srgbClr val="3367D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Verifica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lang="it-IT" sz="1200" u="sng" spc="15" dirty="0">
                <a:solidFill>
                  <a:srgbClr val="3367D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due passaggi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per aiutarti a proteggere il tuo account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Limitiamo l'accesso alle informazioni personali a dipendenti, appaltatori e agenti di Google che necessitano di tali informazioni per elaborarle. Chiunque abbia questo accesso è soggetto a rigidi obblighi contrattuali di riservatezza e può essere disciplinato o risolto se non adempie a tali obblighi.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643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3381C3B1-54EB-4330-A7C3-8146431CD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23817"/>
              </p:ext>
            </p:extLst>
          </p:nvPr>
        </p:nvGraphicFramePr>
        <p:xfrm>
          <a:off x="429765" y="-313508"/>
          <a:ext cx="11703202" cy="707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95C56C-014A-4A76-B1BE-49C2D1D35D68}"/>
              </a:ext>
            </a:extLst>
          </p:cNvPr>
          <p:cNvSpPr txBox="1"/>
          <p:nvPr/>
        </p:nvSpPr>
        <p:spPr>
          <a:xfrm>
            <a:off x="180110" y="429489"/>
            <a:ext cx="66050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/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b="1" dirty="0">
                <a:ln/>
                <a:solidFill>
                  <a:srgbClr val="FFC000"/>
                </a:solidFill>
                <a:latin typeface="Calibri" panose="020F0502020204030204"/>
              </a:rPr>
              <a:t>livello</a:t>
            </a:r>
            <a:endParaRPr kumimoji="0" lang="it-IT" sz="4800" b="1" i="0" u="none" strike="noStrike" kern="1200" cap="none" spc="0" normalizeH="0" baseline="0" noProof="0" dirty="0">
              <a:ln/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FF6B1D-75FA-4728-B8B6-BAC583A3437E}"/>
              </a:ext>
            </a:extLst>
          </p:cNvPr>
          <p:cNvSpPr txBox="1"/>
          <p:nvPr/>
        </p:nvSpPr>
        <p:spPr>
          <a:xfrm>
            <a:off x="2687782" y="429489"/>
            <a:ext cx="8866909" cy="564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Google condivide le tue informazioni con </a:t>
            </a:r>
            <a:r>
              <a:rPr lang="it-IT" sz="1200" b="1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aziende</a:t>
            </a:r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b="1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organizzazioni</a:t>
            </a:r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it-IT" sz="1200" b="1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individui</a:t>
            </a:r>
            <a:r>
              <a:rPr lang="it-IT" sz="12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al di fuori di Google nei seguenti casi: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Con il tuo consenso </a:t>
            </a:r>
            <a:r>
              <a:rPr lang="it-IT" sz="1200" i="1" u="sng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ad esempio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Con gli amministratori di dominio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 sei uno studente o lavori per un'organizzazione che utilizza i servizi Google, il tuo </a:t>
            </a:r>
            <a:r>
              <a:rPr lang="it-IT" sz="1200" u="sng" spc="15" dirty="0">
                <a:solidFill>
                  <a:srgbClr val="3367D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amministratore di dominio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e i rivenditori che gestiscono il tuo account avranno accesso al tuo account Google e possono: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Accedere e conservare le informazioni memorizzate nel tuo account, come la tua posta elettronica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Visualizzare le statistiche relative al tuo account, ad esempio quante app installi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Cambiare la password del tuo account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Sospendere o interrompere l'accesso al tuo account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Ricevere le informazioni sul tuo account per soddisfare la legge, i regolamenti, i procedimenti legali o le richieste governative applicabili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Limitare la tua capacità di eliminare o modificare le tue informazioni o le tue impostazioni sulla privacy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Per lavorazioni esterne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Forniamo informazioni personali alle nostre </a:t>
            </a:r>
            <a:r>
              <a:rPr lang="it-IT" sz="1200" u="sng" spc="15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affiliate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e ad altre aziende o persone fidate affinché le elaborino per noi, sulla base delle nostre istruzioni e in conformità con la nostra Informativa sulla privacy e qualsiasi altra misura di riservatezza e sicurezza, </a:t>
            </a:r>
            <a:r>
              <a:rPr lang="it-IT" sz="1200" i="1" u="sng" spc="15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 esempio</a:t>
            </a:r>
            <a:r>
              <a:rPr lang="it-IT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4. Per motivi legali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Condivideremo le informazioni personali al di fuori di Google se riteniamo che l'accesso, l'utilizzo, la conservazione o la divulgazione delle informazioni sia ragionevolmente necessario per: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Rispettare leggi, regolamenti, </a:t>
            </a:r>
            <a:r>
              <a:rPr lang="it-IT" sz="1200" u="sng" spc="15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procedimenti legali o richieste governative applicabili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 Le informazioni sul numero e sul tipo di richieste che riceviamo dai governi sono condivise nel nostro </a:t>
            </a:r>
            <a:r>
              <a:rPr lang="it-IT" sz="1200" u="sng" spc="15" dirty="0">
                <a:solidFill>
                  <a:srgbClr val="3367D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Rapporto sulla trasparenza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Applicare i Termini di servizio, comprese le indagini su potenziali violazioni.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Rilevare, prevenire o risolvere frodi, sicurezza o problemi tecnici.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Proteggere dalle violazioni i diritti, la proprietà o la sicurezza di Google, degli utenti o del pubblico.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</a:pPr>
            <a:r>
              <a:rPr lang="it-IT" sz="1200" b="1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Per condivisione con </a:t>
            </a:r>
            <a:r>
              <a:rPr lang="it-IT" sz="1200" b="1" u="none" strike="noStrike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partner specifici</a:t>
            </a:r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delle informazioni raccolte dal tuo browser o dispositivo per scopi pubblicitari e di misurazione, utilizzando cookie o tecnologie simili.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 Google è coinvolta in una fusione, acquisizione o vendita di risorse, continueremo a garantire la riservatezza delle tue</a:t>
            </a:r>
          </a:p>
          <a:p>
            <a:r>
              <a:rPr lang="it-IT" sz="1200" spc="1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informazioni personali  e informeremo gli utenti </a:t>
            </a:r>
            <a:r>
              <a:rPr lang="it-IT" sz="1200" spc="15" dirty="0">
                <a:solidFill>
                  <a:srgbClr val="000000"/>
                </a:solidFill>
                <a:cs typeface="Times New Roman" panose="02020603050405020304" pitchFamily="18" charset="0"/>
              </a:rPr>
              <a:t>interessati prima che le informazioni personali vengano trasferite</a:t>
            </a:r>
          </a:p>
          <a:p>
            <a:r>
              <a:rPr lang="it-IT" sz="1200" spc="15" dirty="0">
                <a:solidFill>
                  <a:srgbClr val="000000"/>
                </a:solidFill>
                <a:cs typeface="Times New Roman" panose="02020603050405020304" pitchFamily="18" charset="0"/>
              </a:rPr>
              <a:t> o diventino soggette a una diversa politica sulla privacy.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36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5">
            <a:extLst>
              <a:ext uri="{FF2B5EF4-FFF2-40B4-BE49-F238E27FC236}">
                <a16:creationId xmlns:a16="http://schemas.microsoft.com/office/drawing/2014/main" id="{B69A651B-30C5-4C8B-B272-0C9472A31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3598" b="33854"/>
          <a:stretch/>
        </p:blipFill>
        <p:spPr>
          <a:xfrm rot="5400000">
            <a:off x="-862764" y="836987"/>
            <a:ext cx="6480000" cy="4143769"/>
          </a:xfrm>
          <a:prstGeom prst="rect">
            <a:avLst/>
          </a:prstGeom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3381C3B1-54EB-4330-A7C3-8146431CD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068527"/>
              </p:ext>
            </p:extLst>
          </p:nvPr>
        </p:nvGraphicFramePr>
        <p:xfrm>
          <a:off x="2508072" y="331304"/>
          <a:ext cx="9378577" cy="5703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uppo 4">
            <a:extLst>
              <a:ext uri="{FF2B5EF4-FFF2-40B4-BE49-F238E27FC236}">
                <a16:creationId xmlns:a16="http://schemas.microsoft.com/office/drawing/2014/main" id="{3CBB1E45-1239-4E30-8BBE-7E19D729F087}"/>
              </a:ext>
            </a:extLst>
          </p:cNvPr>
          <p:cNvGrpSpPr/>
          <p:nvPr/>
        </p:nvGrpSpPr>
        <p:grpSpPr>
          <a:xfrm>
            <a:off x="672254" y="2172920"/>
            <a:ext cx="1234665" cy="1234665"/>
            <a:chOff x="3152298" y="747028"/>
            <a:chExt cx="1234665" cy="1234665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2FA349EC-6117-41CC-987F-3FF897392A3B}"/>
                </a:ext>
              </a:extLst>
            </p:cNvPr>
            <p:cNvSpPr/>
            <p:nvPr/>
          </p:nvSpPr>
          <p:spPr>
            <a:xfrm>
              <a:off x="3152298" y="747028"/>
              <a:ext cx="1234665" cy="12346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e 4">
              <a:extLst>
                <a:ext uri="{FF2B5EF4-FFF2-40B4-BE49-F238E27FC236}">
                  <a16:creationId xmlns:a16="http://schemas.microsoft.com/office/drawing/2014/main" id="{1EB54659-A15C-4161-8AB5-906026C17CE7}"/>
                </a:ext>
              </a:extLst>
            </p:cNvPr>
            <p:cNvSpPr txBox="1"/>
            <p:nvPr/>
          </p:nvSpPr>
          <p:spPr>
            <a:xfrm>
              <a:off x="3321569" y="927840"/>
              <a:ext cx="873039" cy="8730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100" kern="1200" dirty="0"/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BE547926-F5D7-4D30-A933-CD5CB4FB4761}"/>
              </a:ext>
            </a:extLst>
          </p:cNvPr>
          <p:cNvGrpSpPr/>
          <p:nvPr/>
        </p:nvGrpSpPr>
        <p:grpSpPr>
          <a:xfrm>
            <a:off x="3214456" y="4776497"/>
            <a:ext cx="1234665" cy="1234665"/>
            <a:chOff x="2408260" y="2414106"/>
            <a:chExt cx="1234665" cy="1234665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F6BBA5E-3AFF-4288-9B5D-09D5F9FF002F}"/>
                </a:ext>
              </a:extLst>
            </p:cNvPr>
            <p:cNvSpPr/>
            <p:nvPr/>
          </p:nvSpPr>
          <p:spPr>
            <a:xfrm>
              <a:off x="2408260" y="2414106"/>
              <a:ext cx="1234665" cy="12346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e 4">
              <a:extLst>
                <a:ext uri="{FF2B5EF4-FFF2-40B4-BE49-F238E27FC236}">
                  <a16:creationId xmlns:a16="http://schemas.microsoft.com/office/drawing/2014/main" id="{803CFB25-3A5C-4FE0-925E-82281E8E2265}"/>
                </a:ext>
              </a:extLst>
            </p:cNvPr>
            <p:cNvSpPr txBox="1"/>
            <p:nvPr/>
          </p:nvSpPr>
          <p:spPr>
            <a:xfrm>
              <a:off x="2589073" y="2594919"/>
              <a:ext cx="873039" cy="8730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100" dirty="0"/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IT" sz="1100" kern="1200" dirty="0"/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95C56C-014A-4A76-B1BE-49C2D1D35D68}"/>
              </a:ext>
            </a:extLst>
          </p:cNvPr>
          <p:cNvSpPr txBox="1"/>
          <p:nvPr/>
        </p:nvSpPr>
        <p:spPr>
          <a:xfrm>
            <a:off x="0" y="331304"/>
            <a:ext cx="67851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/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b="1" dirty="0">
                <a:ln/>
                <a:solidFill>
                  <a:srgbClr val="FFC000"/>
                </a:solidFill>
                <a:latin typeface="Calibri" panose="020F0502020204030204"/>
              </a:rPr>
              <a:t>livello</a:t>
            </a:r>
            <a:endParaRPr kumimoji="0" lang="it-IT" sz="4800" b="1" i="0" u="none" strike="noStrike" kern="1200" cap="none" spc="0" normalizeH="0" baseline="0" noProof="0" dirty="0">
              <a:ln/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2609C9-610F-409E-860C-DE7B4EC25A33}"/>
              </a:ext>
            </a:extLst>
          </p:cNvPr>
          <p:cNvSpPr txBox="1"/>
          <p:nvPr/>
        </p:nvSpPr>
        <p:spPr>
          <a:xfrm>
            <a:off x="5347855" y="1676400"/>
            <a:ext cx="7139947" cy="316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50"/>
              </a:spcAft>
            </a:pPr>
            <a:r>
              <a:rPr lang="it-IT" sz="1800" b="1" spc="1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tuoi diritti</a:t>
            </a:r>
          </a:p>
          <a:p>
            <a:pPr algn="ctr">
              <a:lnSpc>
                <a:spcPct val="107000"/>
              </a:lnSpc>
              <a:spcAft>
                <a:spcPts val="750"/>
              </a:spcAft>
            </a:pPr>
            <a:r>
              <a:rPr lang="it-IT" spc="1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800" spc="1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uoi richiedere</a:t>
            </a:r>
          </a:p>
          <a:p>
            <a:pPr algn="ctr">
              <a:lnSpc>
                <a:spcPct val="107000"/>
              </a:lnSpc>
              <a:spcAft>
                <a:spcPts val="750"/>
              </a:spcAft>
            </a:pPr>
            <a:r>
              <a:rPr lang="it-IT" sz="1800" spc="1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l'accesso, aggiornare, rimuovere e limitare</a:t>
            </a:r>
          </a:p>
          <a:p>
            <a:pPr algn="ctr">
              <a:lnSpc>
                <a:spcPct val="107000"/>
              </a:lnSpc>
              <a:spcAft>
                <a:spcPts val="750"/>
              </a:spcAft>
            </a:pPr>
            <a:r>
              <a:rPr lang="it-IT" sz="1800" spc="1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 trattamento delle tue informazioni, </a:t>
            </a:r>
          </a:p>
          <a:p>
            <a:pPr algn="ctr">
              <a:lnSpc>
                <a:spcPct val="107000"/>
              </a:lnSpc>
              <a:spcAft>
                <a:spcPts val="750"/>
              </a:spcAft>
            </a:pPr>
            <a:r>
              <a:rPr lang="it-IT" sz="1800" spc="1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puoi opporti al trattamento delle tue informazioni o esportare </a:t>
            </a:r>
          </a:p>
          <a:p>
            <a:pPr algn="ctr">
              <a:lnSpc>
                <a:spcPct val="107000"/>
              </a:lnSpc>
              <a:spcAft>
                <a:spcPts val="750"/>
              </a:spcAft>
            </a:pPr>
            <a:r>
              <a:rPr lang="it-IT" sz="1800" spc="1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tue informazioni su un altro servizio. </a:t>
            </a:r>
          </a:p>
          <a:p>
            <a:pPr algn="ctr">
              <a:lnSpc>
                <a:spcPct val="107000"/>
              </a:lnSpc>
              <a:spcAft>
                <a:spcPts val="750"/>
              </a:spcAft>
            </a:pPr>
            <a:r>
              <a:rPr lang="it-IT" sz="1800" spc="1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 fare? </a:t>
            </a:r>
            <a:r>
              <a:rPr lang="it-IT" sz="1800" i="1" u="sng" spc="15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Clicca qui</a:t>
            </a:r>
            <a:endParaRPr lang="it-IT" sz="1800" u="sng" spc="15" dirty="0">
              <a:solidFill>
                <a:srgbClr val="0070C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750"/>
              </a:spcAft>
            </a:pPr>
            <a:r>
              <a:rPr lang="it-IT" sz="1800" spc="1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Maggiori informazioni suoi tuoi diritti? </a:t>
            </a:r>
            <a:r>
              <a:rPr lang="it-IT" sz="1800" i="1" u="sng" spc="15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Contattaci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7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4AA910BB-2B57-4B32-AF3A-BEC73EE97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301859"/>
              </p:ext>
            </p:extLst>
          </p:nvPr>
        </p:nvGraphicFramePr>
        <p:xfrm>
          <a:off x="665922" y="640293"/>
          <a:ext cx="10860156" cy="5860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426731E4-DED9-4FF8-A2FC-2A796BED9D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58" y="2541863"/>
            <a:ext cx="1910458" cy="18959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3853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egnaposto contenuto 3">
            <a:extLst>
              <a:ext uri="{FF2B5EF4-FFF2-40B4-BE49-F238E27FC236}">
                <a16:creationId xmlns:a16="http://schemas.microsoft.com/office/drawing/2014/main" id="{2AE434F3-B191-42BE-973F-5BAEAD12E4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996824"/>
              </p:ext>
            </p:extLst>
          </p:nvPr>
        </p:nvGraphicFramePr>
        <p:xfrm>
          <a:off x="530087" y="424069"/>
          <a:ext cx="11131826" cy="632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e 2">
            <a:extLst>
              <a:ext uri="{FF2B5EF4-FFF2-40B4-BE49-F238E27FC236}">
                <a16:creationId xmlns:a16="http://schemas.microsoft.com/office/drawing/2014/main" id="{A41E486A-64A7-4746-AD36-EE409DF9CA67}"/>
              </a:ext>
            </a:extLst>
          </p:cNvPr>
          <p:cNvSpPr/>
          <p:nvPr/>
        </p:nvSpPr>
        <p:spPr>
          <a:xfrm>
            <a:off x="5366480" y="4662806"/>
            <a:ext cx="729520" cy="689547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 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83A8B53-4F96-4AB5-9356-938DB7D36EEC}"/>
              </a:ext>
            </a:extLst>
          </p:cNvPr>
          <p:cNvSpPr/>
          <p:nvPr/>
        </p:nvSpPr>
        <p:spPr>
          <a:xfrm>
            <a:off x="8389495" y="231930"/>
            <a:ext cx="1384092" cy="1382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C00000"/>
                </a:solidFill>
              </a:rPr>
              <a:t>[tutte le informazioni raccolte…]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F6B2A62-125A-4EB1-991D-97AC307F892D}"/>
              </a:ext>
            </a:extLst>
          </p:cNvPr>
          <p:cNvSpPr/>
          <p:nvPr/>
        </p:nvSpPr>
        <p:spPr>
          <a:xfrm>
            <a:off x="9326379" y="1542145"/>
            <a:ext cx="2096125" cy="18568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C00000"/>
                </a:solidFill>
              </a:rPr>
              <a:t>Fornire servizi personalizzati per te, inclusi contenuti e annunci, fornitura di consigli, contenuti personalizzati e risultati di ricerca personalizzati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50E0881-0F92-44EB-B40B-0BA4DE961C48}"/>
              </a:ext>
            </a:extLst>
          </p:cNvPr>
          <p:cNvSpPr/>
          <p:nvPr/>
        </p:nvSpPr>
        <p:spPr>
          <a:xfrm>
            <a:off x="9326380" y="3701263"/>
            <a:ext cx="1571469" cy="16145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C00000"/>
                </a:solidFill>
              </a:rPr>
              <a:t>Il tuo consenso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187D1A7-916C-462C-AE94-F1427EE1BF5D}"/>
              </a:ext>
            </a:extLst>
          </p:cNvPr>
          <p:cNvSpPr/>
          <p:nvPr/>
        </p:nvSpPr>
        <p:spPr>
          <a:xfrm>
            <a:off x="8431968" y="5315854"/>
            <a:ext cx="1732449" cy="15421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C00000"/>
                </a:solidFill>
              </a:rPr>
              <a:t>Memorizziamo i dati per un periodo di tempo prestabilito</a:t>
            </a:r>
          </a:p>
          <a:p>
            <a:pPr algn="ctr"/>
            <a:r>
              <a:rPr lang="it-IT" sz="1200" dirty="0">
                <a:solidFill>
                  <a:srgbClr val="C00000"/>
                </a:solidFill>
              </a:rPr>
              <a:t>(…non si dice di più…)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03DF771-4A20-4438-86F3-C1D004A8F887}"/>
              </a:ext>
            </a:extLst>
          </p:cNvPr>
          <p:cNvCxnSpPr>
            <a:stCxn id="5" idx="3"/>
          </p:cNvCxnSpPr>
          <p:nvPr/>
        </p:nvCxnSpPr>
        <p:spPr>
          <a:xfrm flipH="1">
            <a:off x="8389495" y="1412107"/>
            <a:ext cx="202696" cy="13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2866069-BC47-44BE-A377-4BF6087B7B03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9218953" y="3127088"/>
            <a:ext cx="414396" cy="271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4AE9EFB-EA24-41B1-85A1-EBC9E0B36116}"/>
              </a:ext>
            </a:extLst>
          </p:cNvPr>
          <p:cNvCxnSpPr>
            <a:stCxn id="7" idx="2"/>
          </p:cNvCxnSpPr>
          <p:nvPr/>
        </p:nvCxnSpPr>
        <p:spPr>
          <a:xfrm flipH="1">
            <a:off x="8389495" y="4508560"/>
            <a:ext cx="936885" cy="57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CE165B26-9722-47A3-8D2B-666818F16DAB}"/>
              </a:ext>
            </a:extLst>
          </p:cNvPr>
          <p:cNvCxnSpPr>
            <a:cxnSpLocks/>
          </p:cNvCxnSpPr>
          <p:nvPr/>
        </p:nvCxnSpPr>
        <p:spPr>
          <a:xfrm flipH="1">
            <a:off x="6783372" y="6086926"/>
            <a:ext cx="1648596" cy="18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2EE0F4A8-242E-42BD-9EDB-1A2B3F49FBD4}"/>
              </a:ext>
            </a:extLst>
          </p:cNvPr>
          <p:cNvSpPr/>
          <p:nvPr/>
        </p:nvSpPr>
        <p:spPr>
          <a:xfrm>
            <a:off x="6260892" y="4662806"/>
            <a:ext cx="729520" cy="689547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3E6F9944-D0E2-43A8-9F1A-8834193461F4}"/>
              </a:ext>
            </a:extLst>
          </p:cNvPr>
          <p:cNvSpPr/>
          <p:nvPr/>
        </p:nvSpPr>
        <p:spPr>
          <a:xfrm>
            <a:off x="170978" y="2304221"/>
            <a:ext cx="2345635" cy="22495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C00000"/>
                </a:solidFill>
              </a:rPr>
              <a:t> Condivisione con partner specifici delle informazioni raccolte dal tuo browser o dispositivo per scopi pubblicitari e di misurazione, utilizzando cookie o tecnologie simili.</a:t>
            </a:r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4854BEC-D4B7-4B1D-89CF-61CABBFF2579}"/>
              </a:ext>
            </a:extLst>
          </p:cNvPr>
          <p:cNvCxnSpPr/>
          <p:nvPr/>
        </p:nvCxnSpPr>
        <p:spPr>
          <a:xfrm>
            <a:off x="2558651" y="3429000"/>
            <a:ext cx="313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3D9D605-7B58-406C-9D92-CA8204FD0EA6}"/>
              </a:ext>
            </a:extLst>
          </p:cNvPr>
          <p:cNvSpPr txBox="1"/>
          <p:nvPr/>
        </p:nvSpPr>
        <p:spPr>
          <a:xfrm>
            <a:off x="453006" y="484568"/>
            <a:ext cx="3120285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LAYOUT DI SECONDO LIVELLO</a:t>
            </a:r>
          </a:p>
        </p:txBody>
      </p:sp>
    </p:spTree>
    <p:extLst>
      <p:ext uri="{BB962C8B-B14F-4D97-AF65-F5344CB8AC3E}">
        <p14:creationId xmlns:p14="http://schemas.microsoft.com/office/powerpoint/2010/main" val="246419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A4665B-D003-4234-9592-06C07E255287}"/>
              </a:ext>
            </a:extLst>
          </p:cNvPr>
          <p:cNvSpPr txBox="1"/>
          <p:nvPr/>
        </p:nvSpPr>
        <p:spPr>
          <a:xfrm>
            <a:off x="6443003" y="1364566"/>
            <a:ext cx="4881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prstClr val="white"/>
                </a:solidFill>
                <a:latin typeface="Calibri" panose="020F0502020204030204"/>
              </a:rPr>
              <a:t>Quando crei un account Google, ci fornisci informazioni personali che includono il tuo nome e una password. Puoi anche scegliere di aggiungere un numero di telefono o informazioni di pagamento al tuo account. Anche se non hai effettuato l'accesso a un account Google, potresti scegliere di fornirci informazioni, ad esempio un indirizzo email per ricevere aggiornamenti sui nostri servizi.</a:t>
            </a:r>
          </a:p>
          <a:p>
            <a:pPr algn="ctr"/>
            <a:r>
              <a:rPr lang="it-IT" dirty="0">
                <a:solidFill>
                  <a:prstClr val="white"/>
                </a:solidFill>
                <a:latin typeface="Calibri" panose="020F0502020204030204"/>
              </a:rPr>
              <a:t>Raccogliamo anche i contenuti che crei, carichi o ricevi da altri quando utilizzi i nostri servizi. Ciò include cose come email che scrivi e ricevi, foto e video che salvi, documenti e fogli di lavoro che crei e commenti che fai sui video di YouTube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BD3B5D-1AA4-48E6-A8FE-8D3C10E75BAD}"/>
              </a:ext>
            </a:extLst>
          </p:cNvPr>
          <p:cNvSpPr txBox="1"/>
          <p:nvPr/>
        </p:nvSpPr>
        <p:spPr>
          <a:xfrm>
            <a:off x="760267" y="502792"/>
            <a:ext cx="1102821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>
                <a:ln w="0"/>
                <a:solidFill>
                  <a:srgbClr val="4472C4"/>
                </a:solidFill>
                <a:latin typeface="Calibri" panose="020F0502020204030204"/>
              </a:rPr>
              <a:t>Il format si presta ad essere adattato agli standard grafici di comunicazione di Google, analogamente al «Doodle»</a:t>
            </a:r>
          </a:p>
          <a:p>
            <a:pPr algn="just"/>
            <a:endParaRPr lang="it-IT" sz="2800" dirty="0">
              <a:ln w="0"/>
              <a:solidFill>
                <a:srgbClr val="4472C4"/>
              </a:solidFill>
              <a:latin typeface="Calibri" panose="020F0502020204030204"/>
            </a:endParaRPr>
          </a:p>
          <a:p>
            <a:pPr algn="just"/>
            <a:endParaRPr lang="it-IT" sz="2800" dirty="0">
              <a:ln w="0"/>
              <a:solidFill>
                <a:srgbClr val="4472C4"/>
              </a:solidFill>
              <a:latin typeface="Calibri" panose="020F0502020204030204"/>
            </a:endParaRPr>
          </a:p>
          <a:p>
            <a:pPr algn="just"/>
            <a:r>
              <a:rPr lang="it-IT" sz="4800" dirty="0">
                <a:ln w="0"/>
                <a:solidFill>
                  <a:srgbClr val="FF0000"/>
                </a:solidFill>
              </a:rPr>
              <a:t>Grazie per l’attenzione </a:t>
            </a:r>
            <a:endParaRPr lang="it-IT" sz="4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just"/>
            <a:endParaRPr lang="it-IT" sz="2800" dirty="0">
              <a:ln w="0"/>
              <a:solidFill>
                <a:srgbClr val="4472C4"/>
              </a:solidFill>
              <a:latin typeface="Calibri" panose="020F0502020204030204"/>
            </a:endParaRPr>
          </a:p>
          <a:p>
            <a:pPr algn="just"/>
            <a:endParaRPr lang="it-IT" sz="2800" dirty="0">
              <a:ln w="0"/>
              <a:solidFill>
                <a:srgbClr val="4472C4"/>
              </a:solidFill>
              <a:latin typeface="Calibri" panose="020F0502020204030204"/>
            </a:endParaRPr>
          </a:p>
          <a:p>
            <a:pPr algn="just"/>
            <a:endParaRPr lang="it-IT" sz="2800" dirty="0">
              <a:ln w="0"/>
              <a:solidFill>
                <a:srgbClr val="4472C4"/>
              </a:solidFill>
              <a:latin typeface="Calibri" panose="020F0502020204030204"/>
            </a:endParaRPr>
          </a:p>
          <a:p>
            <a:pPr algn="just"/>
            <a:endParaRPr lang="it-IT" sz="2800" dirty="0">
              <a:ln w="0"/>
              <a:solidFill>
                <a:srgbClr val="4472C4"/>
              </a:solidFill>
              <a:latin typeface="Calibri" panose="020F0502020204030204"/>
            </a:endParaRPr>
          </a:p>
          <a:p>
            <a:pPr algn="just"/>
            <a:endParaRPr lang="it-IT" sz="2800" dirty="0">
              <a:ln w="0"/>
              <a:solidFill>
                <a:srgbClr val="4472C4"/>
              </a:solidFill>
              <a:latin typeface="Calibri" panose="020F0502020204030204"/>
            </a:endParaRPr>
          </a:p>
          <a:p>
            <a:pPr algn="just"/>
            <a:endParaRPr lang="it-IT" sz="2800" dirty="0">
              <a:ln w="0"/>
              <a:solidFill>
                <a:srgbClr val="4472C4"/>
              </a:solidFill>
              <a:latin typeface="Calibri" panose="020F0502020204030204"/>
            </a:endParaRPr>
          </a:p>
          <a:p>
            <a:pPr algn="just"/>
            <a:endParaRPr lang="it-IT" sz="2800" dirty="0">
              <a:ln w="0"/>
              <a:solidFill>
                <a:srgbClr val="4472C4"/>
              </a:solidFill>
              <a:latin typeface="Calibri" panose="020F0502020204030204"/>
            </a:endParaRPr>
          </a:p>
          <a:p>
            <a:r>
              <a:rPr lang="it-IT" sz="2800" dirty="0">
                <a:ln w="0"/>
                <a:solidFill>
                  <a:srgbClr val="4472C4"/>
                </a:solidFill>
                <a:latin typeface="Calibri" panose="020F0502020204030204"/>
              </a:rPr>
              <a:t>             Paola, Lucia e Pietro</a:t>
            </a: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7798BCBF-1E52-4E90-8091-AB80E8256314}"/>
              </a:ext>
            </a:extLst>
          </p:cNvPr>
          <p:cNvGrpSpPr/>
          <p:nvPr/>
        </p:nvGrpSpPr>
        <p:grpSpPr>
          <a:xfrm>
            <a:off x="6613033" y="1318264"/>
            <a:ext cx="5381138" cy="5036944"/>
            <a:chOff x="2464144" y="738131"/>
            <a:chExt cx="5736766" cy="5661533"/>
          </a:xfrm>
        </p:grpSpPr>
        <p:sp>
          <p:nvSpPr>
            <p:cNvPr id="8" name="Anello 12">
              <a:extLst>
                <a:ext uri="{FF2B5EF4-FFF2-40B4-BE49-F238E27FC236}">
                  <a16:creationId xmlns:a16="http://schemas.microsoft.com/office/drawing/2014/main" id="{37D105AC-AF0B-41D2-B189-49405FFC92DE}"/>
                </a:ext>
              </a:extLst>
            </p:cNvPr>
            <p:cNvSpPr/>
            <p:nvPr/>
          </p:nvSpPr>
          <p:spPr>
            <a:xfrm>
              <a:off x="6168273" y="836434"/>
              <a:ext cx="808277" cy="882640"/>
            </a:xfrm>
            <a:prstGeom prst="donut">
              <a:avLst>
                <a:gd name="adj" fmla="val 13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301260FE-B16C-4B31-89AE-3AF1A618F3EB}"/>
                </a:ext>
              </a:extLst>
            </p:cNvPr>
            <p:cNvGrpSpPr/>
            <p:nvPr/>
          </p:nvGrpSpPr>
          <p:grpSpPr>
            <a:xfrm>
              <a:off x="4586129" y="738131"/>
              <a:ext cx="1385013" cy="1476260"/>
              <a:chOff x="6282726" y="3478644"/>
              <a:chExt cx="2233556" cy="2739391"/>
            </a:xfrm>
          </p:grpSpPr>
          <p:sp>
            <p:nvSpPr>
              <p:cNvPr id="41" name="Ovale 40">
                <a:extLst>
                  <a:ext uri="{FF2B5EF4-FFF2-40B4-BE49-F238E27FC236}">
                    <a16:creationId xmlns:a16="http://schemas.microsoft.com/office/drawing/2014/main" id="{C3B73BD5-4019-486E-8EBC-81D3011EF586}"/>
                  </a:ext>
                </a:extLst>
              </p:cNvPr>
              <p:cNvSpPr/>
              <p:nvPr/>
            </p:nvSpPr>
            <p:spPr>
              <a:xfrm>
                <a:off x="6282726" y="3893959"/>
                <a:ext cx="2233556" cy="23240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Chi siamo</a:t>
                </a:r>
              </a:p>
            </p:txBody>
          </p:sp>
          <p:sp>
            <p:nvSpPr>
              <p:cNvPr id="42" name="Arco a tutto sesto 41">
                <a:extLst>
                  <a:ext uri="{FF2B5EF4-FFF2-40B4-BE49-F238E27FC236}">
                    <a16:creationId xmlns:a16="http://schemas.microsoft.com/office/drawing/2014/main" id="{269DD647-3D9E-4F73-82A1-5640517A040F}"/>
                  </a:ext>
                </a:extLst>
              </p:cNvPr>
              <p:cNvSpPr/>
              <p:nvPr/>
            </p:nvSpPr>
            <p:spPr>
              <a:xfrm>
                <a:off x="6978461" y="3497867"/>
                <a:ext cx="740932" cy="770150"/>
              </a:xfrm>
              <a:prstGeom prst="blockArc">
                <a:avLst>
                  <a:gd name="adj1" fmla="val 9808615"/>
                  <a:gd name="adj2" fmla="val 486200"/>
                  <a:gd name="adj3" fmla="val 16605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Stella a 5 punte 42">
                <a:extLst>
                  <a:ext uri="{FF2B5EF4-FFF2-40B4-BE49-F238E27FC236}">
                    <a16:creationId xmlns:a16="http://schemas.microsoft.com/office/drawing/2014/main" id="{B0D10ED0-FB7C-4A5A-9F0D-4AA15D0F2463}"/>
                  </a:ext>
                </a:extLst>
              </p:cNvPr>
              <p:cNvSpPr/>
              <p:nvPr/>
            </p:nvSpPr>
            <p:spPr>
              <a:xfrm>
                <a:off x="6707549" y="3478644"/>
                <a:ext cx="903117" cy="682203"/>
              </a:xfrm>
              <a:prstGeom prst="star5">
                <a:avLst>
                  <a:gd name="adj" fmla="val 22947"/>
                  <a:gd name="hf" fmla="val 105146"/>
                  <a:gd name="vf" fmla="val 11055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21789317-B1C2-4865-858C-C66A4477F4C1}"/>
                </a:ext>
              </a:extLst>
            </p:cNvPr>
            <p:cNvGrpSpPr/>
            <p:nvPr/>
          </p:nvGrpSpPr>
          <p:grpSpPr>
            <a:xfrm>
              <a:off x="3003985" y="1233928"/>
              <a:ext cx="1385013" cy="1476260"/>
              <a:chOff x="6282726" y="3478644"/>
              <a:chExt cx="2233556" cy="2739391"/>
            </a:xfrm>
          </p:grpSpPr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2E570CDA-6339-494B-9B96-787D28169358}"/>
                  </a:ext>
                </a:extLst>
              </p:cNvPr>
              <p:cNvSpPr/>
              <p:nvPr/>
            </p:nvSpPr>
            <p:spPr>
              <a:xfrm>
                <a:off x="6282726" y="3893959"/>
                <a:ext cx="2233556" cy="23240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I tuoi diritti</a:t>
                </a:r>
              </a:p>
            </p:txBody>
          </p:sp>
          <p:sp>
            <p:nvSpPr>
              <p:cNvPr id="39" name="Arco a tutto sesto 38">
                <a:extLst>
                  <a:ext uri="{FF2B5EF4-FFF2-40B4-BE49-F238E27FC236}">
                    <a16:creationId xmlns:a16="http://schemas.microsoft.com/office/drawing/2014/main" id="{66F40255-5EDA-4385-8882-3E5B0364FA46}"/>
                  </a:ext>
                </a:extLst>
              </p:cNvPr>
              <p:cNvSpPr/>
              <p:nvPr/>
            </p:nvSpPr>
            <p:spPr>
              <a:xfrm>
                <a:off x="6978461" y="3497867"/>
                <a:ext cx="740932" cy="770150"/>
              </a:xfrm>
              <a:prstGeom prst="blockArc">
                <a:avLst>
                  <a:gd name="adj1" fmla="val 9808615"/>
                  <a:gd name="adj2" fmla="val 486200"/>
                  <a:gd name="adj3" fmla="val 16605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Stella a 5 punte 39">
                <a:extLst>
                  <a:ext uri="{FF2B5EF4-FFF2-40B4-BE49-F238E27FC236}">
                    <a16:creationId xmlns:a16="http://schemas.microsoft.com/office/drawing/2014/main" id="{76704B12-B600-4B11-999F-4B4E848EE756}"/>
                  </a:ext>
                </a:extLst>
              </p:cNvPr>
              <p:cNvSpPr/>
              <p:nvPr/>
            </p:nvSpPr>
            <p:spPr>
              <a:xfrm>
                <a:off x="6707549" y="3478644"/>
                <a:ext cx="903117" cy="682203"/>
              </a:xfrm>
              <a:prstGeom prst="star5">
                <a:avLst>
                  <a:gd name="adj" fmla="val 22947"/>
                  <a:gd name="hf" fmla="val 105146"/>
                  <a:gd name="vf" fmla="val 11055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6F6E3DB-27CE-4FD0-B147-4FD7A7DF956F}"/>
                </a:ext>
              </a:extLst>
            </p:cNvPr>
            <p:cNvGrpSpPr/>
            <p:nvPr/>
          </p:nvGrpSpPr>
          <p:grpSpPr>
            <a:xfrm>
              <a:off x="2464144" y="2739860"/>
              <a:ext cx="1385013" cy="1476260"/>
              <a:chOff x="6282726" y="3478644"/>
              <a:chExt cx="2233556" cy="2739391"/>
            </a:xfrm>
          </p:grpSpPr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CC701008-8C5A-4962-BE6C-75F96BF9AD59}"/>
                  </a:ext>
                </a:extLst>
              </p:cNvPr>
              <p:cNvSpPr/>
              <p:nvPr/>
            </p:nvSpPr>
            <p:spPr>
              <a:xfrm>
                <a:off x="6282726" y="3893959"/>
                <a:ext cx="2233556" cy="23240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Destinatari</a:t>
                </a:r>
              </a:p>
            </p:txBody>
          </p:sp>
          <p:sp>
            <p:nvSpPr>
              <p:cNvPr id="36" name="Arco a tutto sesto 35">
                <a:extLst>
                  <a:ext uri="{FF2B5EF4-FFF2-40B4-BE49-F238E27FC236}">
                    <a16:creationId xmlns:a16="http://schemas.microsoft.com/office/drawing/2014/main" id="{E7498340-A25C-47F8-BC78-8810FEB48A7B}"/>
                  </a:ext>
                </a:extLst>
              </p:cNvPr>
              <p:cNvSpPr/>
              <p:nvPr/>
            </p:nvSpPr>
            <p:spPr>
              <a:xfrm>
                <a:off x="6978461" y="3497867"/>
                <a:ext cx="740932" cy="770150"/>
              </a:xfrm>
              <a:prstGeom prst="blockArc">
                <a:avLst>
                  <a:gd name="adj1" fmla="val 9808615"/>
                  <a:gd name="adj2" fmla="val 486200"/>
                  <a:gd name="adj3" fmla="val 16605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Stella a 5 punte 36">
                <a:extLst>
                  <a:ext uri="{FF2B5EF4-FFF2-40B4-BE49-F238E27FC236}">
                    <a16:creationId xmlns:a16="http://schemas.microsoft.com/office/drawing/2014/main" id="{0DB7AFD4-29D2-43A9-B629-A707CC021B80}"/>
                  </a:ext>
                </a:extLst>
              </p:cNvPr>
              <p:cNvSpPr/>
              <p:nvPr/>
            </p:nvSpPr>
            <p:spPr>
              <a:xfrm>
                <a:off x="6707549" y="3478644"/>
                <a:ext cx="903117" cy="682203"/>
              </a:xfrm>
              <a:prstGeom prst="star5">
                <a:avLst>
                  <a:gd name="adj" fmla="val 22947"/>
                  <a:gd name="hf" fmla="val 105146"/>
                  <a:gd name="vf" fmla="val 11055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67B7266A-6320-4BD7-AA1F-E3F5BBFEDED5}"/>
                </a:ext>
              </a:extLst>
            </p:cNvPr>
            <p:cNvGrpSpPr/>
            <p:nvPr/>
          </p:nvGrpSpPr>
          <p:grpSpPr>
            <a:xfrm>
              <a:off x="2895563" y="4273873"/>
              <a:ext cx="1459258" cy="1646513"/>
              <a:chOff x="6140428" y="3478644"/>
              <a:chExt cx="2353288" cy="3055316"/>
            </a:xfrm>
          </p:grpSpPr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855F6AB2-97B9-4757-81D4-1EEBAC384918}"/>
                  </a:ext>
                </a:extLst>
              </p:cNvPr>
              <p:cNvSpPr/>
              <p:nvPr/>
            </p:nvSpPr>
            <p:spPr>
              <a:xfrm>
                <a:off x="6140428" y="3893959"/>
                <a:ext cx="2353288" cy="26400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Luogo e modalità del trattamento</a:t>
                </a:r>
              </a:p>
            </p:txBody>
          </p:sp>
          <p:sp>
            <p:nvSpPr>
              <p:cNvPr id="33" name="Arco a tutto sesto 32">
                <a:extLst>
                  <a:ext uri="{FF2B5EF4-FFF2-40B4-BE49-F238E27FC236}">
                    <a16:creationId xmlns:a16="http://schemas.microsoft.com/office/drawing/2014/main" id="{F22ADDC5-1BF2-4008-82FD-F6147D1523AB}"/>
                  </a:ext>
                </a:extLst>
              </p:cNvPr>
              <p:cNvSpPr/>
              <p:nvPr/>
            </p:nvSpPr>
            <p:spPr>
              <a:xfrm>
                <a:off x="6978461" y="3497867"/>
                <a:ext cx="740932" cy="770150"/>
              </a:xfrm>
              <a:prstGeom prst="blockArc">
                <a:avLst>
                  <a:gd name="adj1" fmla="val 9808615"/>
                  <a:gd name="adj2" fmla="val 486200"/>
                  <a:gd name="adj3" fmla="val 16605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Stella a 5 punte 33">
                <a:extLst>
                  <a:ext uri="{FF2B5EF4-FFF2-40B4-BE49-F238E27FC236}">
                    <a16:creationId xmlns:a16="http://schemas.microsoft.com/office/drawing/2014/main" id="{C979E160-65D6-4E1A-BDB0-D92F1B01F972}"/>
                  </a:ext>
                </a:extLst>
              </p:cNvPr>
              <p:cNvSpPr/>
              <p:nvPr/>
            </p:nvSpPr>
            <p:spPr>
              <a:xfrm>
                <a:off x="6707549" y="3478644"/>
                <a:ext cx="903117" cy="682203"/>
              </a:xfrm>
              <a:prstGeom prst="star5">
                <a:avLst>
                  <a:gd name="adj" fmla="val 22947"/>
                  <a:gd name="hf" fmla="val 105146"/>
                  <a:gd name="vf" fmla="val 11055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A73E8C22-4530-4CAE-B3DB-33BE2FA892F8}"/>
                </a:ext>
              </a:extLst>
            </p:cNvPr>
            <p:cNvGrpSpPr/>
            <p:nvPr/>
          </p:nvGrpSpPr>
          <p:grpSpPr>
            <a:xfrm>
              <a:off x="4554766" y="4923404"/>
              <a:ext cx="1385013" cy="1476260"/>
              <a:chOff x="6282726" y="3478644"/>
              <a:chExt cx="2233556" cy="2739391"/>
            </a:xfrm>
          </p:grpSpPr>
          <p:sp>
            <p:nvSpPr>
              <p:cNvPr id="29" name="Ovale 28">
                <a:extLst>
                  <a:ext uri="{FF2B5EF4-FFF2-40B4-BE49-F238E27FC236}">
                    <a16:creationId xmlns:a16="http://schemas.microsoft.com/office/drawing/2014/main" id="{1851F7CC-E3B4-4234-AFDD-861BDE9F3980}"/>
                  </a:ext>
                </a:extLst>
              </p:cNvPr>
              <p:cNvSpPr/>
              <p:nvPr/>
            </p:nvSpPr>
            <p:spPr>
              <a:xfrm>
                <a:off x="6282726" y="3893959"/>
                <a:ext cx="2233556" cy="23240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Tempo di conservazione dei dati</a:t>
                </a:r>
              </a:p>
            </p:txBody>
          </p:sp>
          <p:sp>
            <p:nvSpPr>
              <p:cNvPr id="30" name="Arco a tutto sesto 29">
                <a:extLst>
                  <a:ext uri="{FF2B5EF4-FFF2-40B4-BE49-F238E27FC236}">
                    <a16:creationId xmlns:a16="http://schemas.microsoft.com/office/drawing/2014/main" id="{C3C042C2-BF01-49D7-8BEC-8CF6C2835212}"/>
                  </a:ext>
                </a:extLst>
              </p:cNvPr>
              <p:cNvSpPr/>
              <p:nvPr/>
            </p:nvSpPr>
            <p:spPr>
              <a:xfrm>
                <a:off x="6978461" y="3497867"/>
                <a:ext cx="740932" cy="770150"/>
              </a:xfrm>
              <a:prstGeom prst="blockArc">
                <a:avLst>
                  <a:gd name="adj1" fmla="val 9808615"/>
                  <a:gd name="adj2" fmla="val 486200"/>
                  <a:gd name="adj3" fmla="val 16605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Stella a 5 punte 30">
                <a:extLst>
                  <a:ext uri="{FF2B5EF4-FFF2-40B4-BE49-F238E27FC236}">
                    <a16:creationId xmlns:a16="http://schemas.microsoft.com/office/drawing/2014/main" id="{C71C73CF-F247-4448-8E97-3D97B4F530FB}"/>
                  </a:ext>
                </a:extLst>
              </p:cNvPr>
              <p:cNvSpPr/>
              <p:nvPr/>
            </p:nvSpPr>
            <p:spPr>
              <a:xfrm>
                <a:off x="6707549" y="3478644"/>
                <a:ext cx="903117" cy="682203"/>
              </a:xfrm>
              <a:prstGeom prst="star5">
                <a:avLst>
                  <a:gd name="adj" fmla="val 22947"/>
                  <a:gd name="hf" fmla="val 105146"/>
                  <a:gd name="vf" fmla="val 11055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0E2EC448-794E-43C2-81E2-CAC9234237AF}"/>
                </a:ext>
              </a:extLst>
            </p:cNvPr>
            <p:cNvGrpSpPr/>
            <p:nvPr/>
          </p:nvGrpSpPr>
          <p:grpSpPr>
            <a:xfrm>
              <a:off x="6135250" y="1307618"/>
              <a:ext cx="1440636" cy="1476260"/>
              <a:chOff x="6282726" y="3478644"/>
              <a:chExt cx="2323257" cy="2739391"/>
            </a:xfrm>
          </p:grpSpPr>
          <p:sp>
            <p:nvSpPr>
              <p:cNvPr id="26" name="Ovale 25">
                <a:extLst>
                  <a:ext uri="{FF2B5EF4-FFF2-40B4-BE49-F238E27FC236}">
                    <a16:creationId xmlns:a16="http://schemas.microsoft.com/office/drawing/2014/main" id="{7BEF980F-C07F-478B-90DC-EE25CCD86B17}"/>
                  </a:ext>
                </a:extLst>
              </p:cNvPr>
              <p:cNvSpPr/>
              <p:nvPr/>
            </p:nvSpPr>
            <p:spPr>
              <a:xfrm>
                <a:off x="6282726" y="3757218"/>
                <a:ext cx="2323257" cy="246081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Finalità del trattamento</a:t>
                </a:r>
              </a:p>
            </p:txBody>
          </p:sp>
          <p:sp>
            <p:nvSpPr>
              <p:cNvPr id="27" name="Arco a tutto sesto 26">
                <a:extLst>
                  <a:ext uri="{FF2B5EF4-FFF2-40B4-BE49-F238E27FC236}">
                    <a16:creationId xmlns:a16="http://schemas.microsoft.com/office/drawing/2014/main" id="{372E899C-D857-4D09-98D4-B9455AEE0577}"/>
                  </a:ext>
                </a:extLst>
              </p:cNvPr>
              <p:cNvSpPr/>
              <p:nvPr/>
            </p:nvSpPr>
            <p:spPr>
              <a:xfrm>
                <a:off x="6978461" y="3497867"/>
                <a:ext cx="740932" cy="770150"/>
              </a:xfrm>
              <a:prstGeom prst="blockArc">
                <a:avLst>
                  <a:gd name="adj1" fmla="val 9808615"/>
                  <a:gd name="adj2" fmla="val 486200"/>
                  <a:gd name="adj3" fmla="val 16605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Stella a 5 punte 27">
                <a:extLst>
                  <a:ext uri="{FF2B5EF4-FFF2-40B4-BE49-F238E27FC236}">
                    <a16:creationId xmlns:a16="http://schemas.microsoft.com/office/drawing/2014/main" id="{C8C2CDD1-FB50-4387-9B85-C76A4D748E56}"/>
                  </a:ext>
                </a:extLst>
              </p:cNvPr>
              <p:cNvSpPr/>
              <p:nvPr/>
            </p:nvSpPr>
            <p:spPr>
              <a:xfrm>
                <a:off x="6707549" y="3478644"/>
                <a:ext cx="903117" cy="682203"/>
              </a:xfrm>
              <a:prstGeom prst="star5">
                <a:avLst>
                  <a:gd name="adj" fmla="val 22947"/>
                  <a:gd name="hf" fmla="val 105146"/>
                  <a:gd name="vf" fmla="val 11055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F71C0E1-0B00-47B1-AF00-F1E266B8CFDE}"/>
                </a:ext>
              </a:extLst>
            </p:cNvPr>
            <p:cNvGrpSpPr/>
            <p:nvPr/>
          </p:nvGrpSpPr>
          <p:grpSpPr>
            <a:xfrm>
              <a:off x="6760272" y="2783878"/>
              <a:ext cx="1440638" cy="1523662"/>
              <a:chOff x="6282726" y="3478644"/>
              <a:chExt cx="2233556" cy="2739391"/>
            </a:xfrm>
          </p:grpSpPr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ABA44420-2A40-4021-B741-204E26E960EA}"/>
                  </a:ext>
                </a:extLst>
              </p:cNvPr>
              <p:cNvSpPr/>
              <p:nvPr/>
            </p:nvSpPr>
            <p:spPr>
              <a:xfrm>
                <a:off x="6282726" y="3893959"/>
                <a:ext cx="2233556" cy="23240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Dati raccolti</a:t>
                </a:r>
              </a:p>
            </p:txBody>
          </p:sp>
          <p:sp>
            <p:nvSpPr>
              <p:cNvPr id="24" name="Arco a tutto sesto 23">
                <a:extLst>
                  <a:ext uri="{FF2B5EF4-FFF2-40B4-BE49-F238E27FC236}">
                    <a16:creationId xmlns:a16="http://schemas.microsoft.com/office/drawing/2014/main" id="{D8BDC876-CB76-4E8D-A66D-3F04B09499CD}"/>
                  </a:ext>
                </a:extLst>
              </p:cNvPr>
              <p:cNvSpPr/>
              <p:nvPr/>
            </p:nvSpPr>
            <p:spPr>
              <a:xfrm>
                <a:off x="6978461" y="3497867"/>
                <a:ext cx="740932" cy="770150"/>
              </a:xfrm>
              <a:prstGeom prst="blockArc">
                <a:avLst>
                  <a:gd name="adj1" fmla="val 9808615"/>
                  <a:gd name="adj2" fmla="val 486200"/>
                  <a:gd name="adj3" fmla="val 16605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Stella a 5 punte 24">
                <a:extLst>
                  <a:ext uri="{FF2B5EF4-FFF2-40B4-BE49-F238E27FC236}">
                    <a16:creationId xmlns:a16="http://schemas.microsoft.com/office/drawing/2014/main" id="{8C94B59A-7BE6-4789-9D86-02A9DE10B43E}"/>
                  </a:ext>
                </a:extLst>
              </p:cNvPr>
              <p:cNvSpPr/>
              <p:nvPr/>
            </p:nvSpPr>
            <p:spPr>
              <a:xfrm>
                <a:off x="6707549" y="3478644"/>
                <a:ext cx="903117" cy="682203"/>
              </a:xfrm>
              <a:prstGeom prst="star5">
                <a:avLst>
                  <a:gd name="adj" fmla="val 22947"/>
                  <a:gd name="hf" fmla="val 105146"/>
                  <a:gd name="vf" fmla="val 11055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6E71D81C-E2DA-4BD1-B8B5-03F2F75837E0}"/>
                </a:ext>
              </a:extLst>
            </p:cNvPr>
            <p:cNvGrpSpPr/>
            <p:nvPr/>
          </p:nvGrpSpPr>
          <p:grpSpPr>
            <a:xfrm>
              <a:off x="6005482" y="4297181"/>
              <a:ext cx="1440637" cy="1516475"/>
              <a:chOff x="6282726" y="3478644"/>
              <a:chExt cx="2323259" cy="2814015"/>
            </a:xfrm>
          </p:grpSpPr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B9EBFE9B-EEFC-44AC-9BD6-92D87707F51F}"/>
                  </a:ext>
                </a:extLst>
              </p:cNvPr>
              <p:cNvSpPr/>
              <p:nvPr/>
            </p:nvSpPr>
            <p:spPr>
              <a:xfrm>
                <a:off x="6282726" y="3893959"/>
                <a:ext cx="2323259" cy="23987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Base giuridica del trattamento</a:t>
                </a:r>
              </a:p>
            </p:txBody>
          </p:sp>
          <p:sp>
            <p:nvSpPr>
              <p:cNvPr id="21" name="Arco a tutto sesto 20">
                <a:extLst>
                  <a:ext uri="{FF2B5EF4-FFF2-40B4-BE49-F238E27FC236}">
                    <a16:creationId xmlns:a16="http://schemas.microsoft.com/office/drawing/2014/main" id="{66515B83-558A-4D43-9137-463B9C59DA68}"/>
                  </a:ext>
                </a:extLst>
              </p:cNvPr>
              <p:cNvSpPr/>
              <p:nvPr/>
            </p:nvSpPr>
            <p:spPr>
              <a:xfrm>
                <a:off x="6978461" y="3497867"/>
                <a:ext cx="740932" cy="770150"/>
              </a:xfrm>
              <a:prstGeom prst="blockArc">
                <a:avLst>
                  <a:gd name="adj1" fmla="val 9808615"/>
                  <a:gd name="adj2" fmla="val 486200"/>
                  <a:gd name="adj3" fmla="val 16605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Stella a 5 punte 21">
                <a:extLst>
                  <a:ext uri="{FF2B5EF4-FFF2-40B4-BE49-F238E27FC236}">
                    <a16:creationId xmlns:a16="http://schemas.microsoft.com/office/drawing/2014/main" id="{E63DD129-BABE-4F21-AE4D-29FF8FC8F968}"/>
                  </a:ext>
                </a:extLst>
              </p:cNvPr>
              <p:cNvSpPr/>
              <p:nvPr/>
            </p:nvSpPr>
            <p:spPr>
              <a:xfrm>
                <a:off x="6707549" y="3478644"/>
                <a:ext cx="903117" cy="682203"/>
              </a:xfrm>
              <a:prstGeom prst="star5">
                <a:avLst>
                  <a:gd name="adj" fmla="val 22947"/>
                  <a:gd name="hf" fmla="val 105146"/>
                  <a:gd name="vf" fmla="val 11055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7" name="Anello 46">
              <a:extLst>
                <a:ext uri="{FF2B5EF4-FFF2-40B4-BE49-F238E27FC236}">
                  <a16:creationId xmlns:a16="http://schemas.microsoft.com/office/drawing/2014/main" id="{883215BC-7B72-47DB-998B-02F02CA13B7B}"/>
                </a:ext>
              </a:extLst>
            </p:cNvPr>
            <p:cNvSpPr/>
            <p:nvPr/>
          </p:nvSpPr>
          <p:spPr>
            <a:xfrm>
              <a:off x="4306090" y="2627917"/>
              <a:ext cx="2034102" cy="2049040"/>
            </a:xfrm>
            <a:prstGeom prst="donut">
              <a:avLst>
                <a:gd name="adj" fmla="val 19580"/>
              </a:avLst>
            </a:prstGeom>
            <a:solidFill>
              <a:schemeClr val="accent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C13C119-E398-4973-ACC7-0F7981083B97}"/>
                </a:ext>
              </a:extLst>
            </p:cNvPr>
            <p:cNvSpPr txBox="1"/>
            <p:nvPr/>
          </p:nvSpPr>
          <p:spPr>
            <a:xfrm flipH="1">
              <a:off x="4789624" y="3165253"/>
              <a:ext cx="1039969" cy="345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2060"/>
                  </a:solidFill>
                </a:rPr>
                <a:t>HO LETTO</a:t>
              </a: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22797A6-B861-4198-BF6C-AEB735D47105}"/>
                </a:ext>
              </a:extLst>
            </p:cNvPr>
            <p:cNvSpPr/>
            <p:nvPr/>
          </p:nvSpPr>
          <p:spPr>
            <a:xfrm>
              <a:off x="5017550" y="3519400"/>
              <a:ext cx="590803" cy="55910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ndara" panose="020E0502030303020204" pitchFamily="34" charset="0"/>
                </a:rPr>
                <a:t>SI</a:t>
              </a:r>
            </a:p>
          </p:txBody>
        </p:sp>
      </p:grpSp>
      <p:sp>
        <p:nvSpPr>
          <p:cNvPr id="6" name="Pergamena 2 2">
            <a:extLst>
              <a:ext uri="{FF2B5EF4-FFF2-40B4-BE49-F238E27FC236}">
                <a16:creationId xmlns:a16="http://schemas.microsoft.com/office/drawing/2014/main" id="{B56911F8-D278-4926-8A4A-73B987A6BDC5}"/>
              </a:ext>
            </a:extLst>
          </p:cNvPr>
          <p:cNvSpPr/>
          <p:nvPr/>
        </p:nvSpPr>
        <p:spPr>
          <a:xfrm>
            <a:off x="965952" y="3528937"/>
            <a:ext cx="4778678" cy="1666918"/>
          </a:xfrm>
          <a:prstGeom prst="horizontalScroll">
            <a:avLst>
              <a:gd name="adj" fmla="val 25000"/>
            </a:avLst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chemeClr val="tx1"/>
                </a:solidFill>
                <a:latin typeface="French Script MT" panose="03020402040607040605" pitchFamily="66" charset="0"/>
              </a:rPr>
              <a:t>Buone Feste</a:t>
            </a:r>
            <a:endParaRPr lang="it-IT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84A207-8BD6-4878-8340-EB06C61AF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4175" y="414588"/>
            <a:ext cx="11139055" cy="1399884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b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it-IT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it-IT" dirty="0">
                <a:ln w="0"/>
                <a:solidFill>
                  <a:schemeClr val="accent5">
                    <a:lumMod val="75000"/>
                  </a:schemeClr>
                </a:solidFill>
                <a:latin typeface="+mn-lt"/>
              </a:rPr>
              <a:t>Facciamo circolare la Privacy</a:t>
            </a:r>
            <a:br>
              <a:rPr lang="it-IT" dirty="0">
                <a:ln w="0"/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it-IT" sz="3100" dirty="0">
                <a:ln w="0"/>
                <a:solidFill>
                  <a:schemeClr val="accent5">
                    <a:lumMod val="75000"/>
                  </a:schemeClr>
                </a:solidFill>
                <a:latin typeface="+mn-lt"/>
              </a:rPr>
              <a:t>Semplificazione della Privacy Policy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FB6398-6E68-469E-B567-6980D698A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endParaRPr lang="it-IT" dirty="0"/>
          </a:p>
          <a:p>
            <a:pPr algn="just"/>
            <a:endParaRPr lang="it-IT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8644232-60BA-4F87-8752-63EAB1A5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42" y="6255026"/>
            <a:ext cx="2344715" cy="44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06B79031-E740-4C54-907F-623C48C9EE94}"/>
              </a:ext>
            </a:extLst>
          </p:cNvPr>
          <p:cNvGraphicFramePr/>
          <p:nvPr/>
        </p:nvGraphicFramePr>
        <p:xfrm>
          <a:off x="1858850" y="2395470"/>
          <a:ext cx="7871231" cy="367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C055AB14-D9B4-4757-9FCF-B360256B0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07" y="1299087"/>
            <a:ext cx="1506706" cy="51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6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4AA910BB-2B57-4B32-AF3A-BEC73EE97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018759"/>
              </p:ext>
            </p:extLst>
          </p:nvPr>
        </p:nvGraphicFramePr>
        <p:xfrm>
          <a:off x="665922" y="244474"/>
          <a:ext cx="10860156" cy="6369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magin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48" y="690485"/>
            <a:ext cx="1011699" cy="10336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49" y="3052302"/>
            <a:ext cx="1011699" cy="10116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49" y="5163519"/>
            <a:ext cx="1011699" cy="100399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6920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FE469DD-D38A-4E60-A2C0-AD878B897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30" y="6256592"/>
            <a:ext cx="1871870" cy="35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4AA910BB-2B57-4B32-AF3A-BEC73EE97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645287"/>
              </p:ext>
            </p:extLst>
          </p:nvPr>
        </p:nvGraphicFramePr>
        <p:xfrm>
          <a:off x="665922" y="997226"/>
          <a:ext cx="10860156" cy="5860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1" y="2572657"/>
            <a:ext cx="2248806" cy="22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49FAA43-5C3A-4961-B706-E19AF7D1C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998144"/>
              </p:ext>
            </p:extLst>
          </p:nvPr>
        </p:nvGraphicFramePr>
        <p:xfrm>
          <a:off x="2869095" y="386042"/>
          <a:ext cx="11092068" cy="5802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e 4">
            <a:extLst>
              <a:ext uri="{FF2B5EF4-FFF2-40B4-BE49-F238E27FC236}">
                <a16:creationId xmlns:a16="http://schemas.microsoft.com/office/drawing/2014/main" id="{C5C55E1D-2038-4A0E-B25B-BB71C4440C93}"/>
              </a:ext>
            </a:extLst>
          </p:cNvPr>
          <p:cNvSpPr/>
          <p:nvPr/>
        </p:nvSpPr>
        <p:spPr>
          <a:xfrm>
            <a:off x="7896006" y="3048001"/>
            <a:ext cx="1038245" cy="1060752"/>
          </a:xfrm>
          <a:prstGeom prst="ellipse">
            <a:avLst/>
          </a:prstGeom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sz="6000" dirty="0"/>
              <a:t>SI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B9F283-7887-466D-9DB5-1AB324281EDE}"/>
              </a:ext>
            </a:extLst>
          </p:cNvPr>
          <p:cNvSpPr txBox="1"/>
          <p:nvPr/>
        </p:nvSpPr>
        <p:spPr>
          <a:xfrm>
            <a:off x="420597" y="1867368"/>
            <a:ext cx="4896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Clicca sulle singole sezioni per leggere il testo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Clicca </a:t>
            </a:r>
            <a:r>
              <a:rPr lang="it-IT" sz="2400" i="1" u="sng" dirty="0">
                <a:solidFill>
                  <a:srgbClr val="0070C0"/>
                </a:solidFill>
              </a:rPr>
              <a:t>qui</a:t>
            </a:r>
            <a:r>
              <a:rPr lang="it-IT" sz="2400" i="1" dirty="0">
                <a:solidFill>
                  <a:srgbClr val="0070C0"/>
                </a:solidFill>
              </a:rPr>
              <a:t> </a:t>
            </a:r>
            <a:r>
              <a:rPr lang="it-IT" sz="2400" i="1" dirty="0"/>
              <a:t>per scaricare l’informativa</a:t>
            </a:r>
            <a:endParaRPr lang="it-IT" sz="2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9AB2E61-3CE0-4C43-8F3D-84ACC1872FC1}"/>
              </a:ext>
            </a:extLst>
          </p:cNvPr>
          <p:cNvSpPr txBox="1"/>
          <p:nvPr/>
        </p:nvSpPr>
        <p:spPr>
          <a:xfrm>
            <a:off x="834887" y="930514"/>
            <a:ext cx="3180522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LAYOUT DI PRIMO LIVELLO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E63CC21-104C-4EB4-8185-D199FBEFAD6C}"/>
              </a:ext>
            </a:extLst>
          </p:cNvPr>
          <p:cNvSpPr txBox="1"/>
          <p:nvPr/>
        </p:nvSpPr>
        <p:spPr>
          <a:xfrm>
            <a:off x="212040" y="6275333"/>
            <a:ext cx="349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u="sng" dirty="0">
                <a:solidFill>
                  <a:srgbClr val="0070C0"/>
                </a:solidFill>
              </a:rPr>
              <a:t>Ambito applicazione e Privacy correlate Versioni precedenti</a:t>
            </a:r>
            <a:endParaRPr lang="it-IT" sz="1200" u="sng" dirty="0">
              <a:solidFill>
                <a:srgbClr val="0070C0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63450B3-0664-4DD3-BD0B-B7ADE6DAB52A}"/>
              </a:ext>
            </a:extLst>
          </p:cNvPr>
          <p:cNvSpPr txBox="1"/>
          <p:nvPr/>
        </p:nvSpPr>
        <p:spPr>
          <a:xfrm>
            <a:off x="4996070" y="6367668"/>
            <a:ext cx="2994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u="sng" dirty="0">
                <a:solidFill>
                  <a:srgbClr val="0070C0"/>
                </a:solidFill>
              </a:rPr>
              <a:t>I tuoi controlli sulla privacy</a:t>
            </a:r>
            <a:endParaRPr lang="it-IT" sz="1200" i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79CD99-A783-4314-8838-355547145348}"/>
              </a:ext>
            </a:extLst>
          </p:cNvPr>
          <p:cNvSpPr txBox="1"/>
          <p:nvPr/>
        </p:nvSpPr>
        <p:spPr>
          <a:xfrm flipH="1">
            <a:off x="8415129" y="6367667"/>
            <a:ext cx="3564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Domande sulla Privacy? </a:t>
            </a:r>
            <a:r>
              <a:rPr lang="it-IT" sz="1200" i="1" u="sng" dirty="0">
                <a:solidFill>
                  <a:srgbClr val="0070C0"/>
                </a:solidFill>
              </a:rPr>
              <a:t>Contattaci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B680E-D5ED-46CE-A2FB-6E3BA2D3DFF8}"/>
              </a:ext>
            </a:extLst>
          </p:cNvPr>
          <p:cNvSpPr txBox="1"/>
          <p:nvPr/>
        </p:nvSpPr>
        <p:spPr>
          <a:xfrm>
            <a:off x="212040" y="5780028"/>
            <a:ext cx="6981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i="1" dirty="0">
                <a:solidFill>
                  <a:srgbClr val="FF0000"/>
                </a:solidFill>
              </a:rPr>
              <a:t>NB: </a:t>
            </a:r>
            <a:r>
              <a:rPr lang="it-IT" sz="1200" b="1" i="1" u="sng" dirty="0">
                <a:solidFill>
                  <a:srgbClr val="FF0000"/>
                </a:solidFill>
              </a:rPr>
              <a:t>per la Giuria</a:t>
            </a:r>
            <a:r>
              <a:rPr lang="it-IT" sz="1200" b="1" i="1" dirty="0">
                <a:solidFill>
                  <a:srgbClr val="FF0000"/>
                </a:solidFill>
              </a:rPr>
              <a:t>: i seguenti contenuti sono estranei all’art. 13 GDPR e pertanto sono stati eliminati dall’informativa e inseriti nel </a:t>
            </a:r>
            <a:r>
              <a:rPr lang="it-IT" sz="1200" b="1" i="1" dirty="0" err="1">
                <a:solidFill>
                  <a:srgbClr val="FF0000"/>
                </a:solidFill>
              </a:rPr>
              <a:t>footer</a:t>
            </a:r>
            <a:endParaRPr lang="it-IT" sz="1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1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D9593A8-459C-4876-9F9A-EA3F1114E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471465"/>
              </p:ext>
            </p:extLst>
          </p:nvPr>
        </p:nvGraphicFramePr>
        <p:xfrm>
          <a:off x="838200" y="746620"/>
          <a:ext cx="10696662" cy="5430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1DBB8C88-F4CF-442A-A214-27969EAAB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487346"/>
              </p:ext>
            </p:extLst>
          </p:nvPr>
        </p:nvGraphicFramePr>
        <p:xfrm>
          <a:off x="3856383" y="1934817"/>
          <a:ext cx="4253947" cy="348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F25C98FF-61F8-4C2A-BF57-332E14E4F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278655"/>
              </p:ext>
            </p:extLst>
          </p:nvPr>
        </p:nvGraphicFramePr>
        <p:xfrm>
          <a:off x="2032000" y="746620"/>
          <a:ext cx="7880626" cy="5799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Ovale 7">
            <a:extLst>
              <a:ext uri="{FF2B5EF4-FFF2-40B4-BE49-F238E27FC236}">
                <a16:creationId xmlns:a16="http://schemas.microsoft.com/office/drawing/2014/main" id="{5E4376EA-C3DD-4715-800B-D8FD691B0F64}"/>
              </a:ext>
            </a:extLst>
          </p:cNvPr>
          <p:cNvSpPr/>
          <p:nvPr/>
        </p:nvSpPr>
        <p:spPr>
          <a:xfrm>
            <a:off x="8966485" y="377010"/>
            <a:ext cx="914400" cy="914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B7FB783-C467-4B39-B618-56EE2F075D6D}"/>
              </a:ext>
            </a:extLst>
          </p:cNvPr>
          <p:cNvSpPr/>
          <p:nvPr/>
        </p:nvSpPr>
        <p:spPr>
          <a:xfrm>
            <a:off x="9669669" y="3220278"/>
            <a:ext cx="914400" cy="914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F3E13371-957F-4F85-83BB-09A0BB287F0E}"/>
              </a:ext>
            </a:extLst>
          </p:cNvPr>
          <p:cNvSpPr/>
          <p:nvPr/>
        </p:nvSpPr>
        <p:spPr>
          <a:xfrm>
            <a:off x="9103424" y="5420139"/>
            <a:ext cx="914400" cy="914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i="1" dirty="0">
                <a:solidFill>
                  <a:srgbClr val="0070C0"/>
                </a:solidFill>
              </a:rPr>
              <a:t>Link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587F8E9-C131-4DD6-8AE1-93AD9D09A75F}"/>
              </a:ext>
            </a:extLst>
          </p:cNvPr>
          <p:cNvSpPr/>
          <p:nvPr/>
        </p:nvSpPr>
        <p:spPr>
          <a:xfrm>
            <a:off x="1987826" y="543339"/>
            <a:ext cx="914400" cy="914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A5461573-6A25-4F00-B696-13079B927A5A}"/>
              </a:ext>
            </a:extLst>
          </p:cNvPr>
          <p:cNvSpPr/>
          <p:nvPr/>
        </p:nvSpPr>
        <p:spPr>
          <a:xfrm>
            <a:off x="1117600" y="3220278"/>
            <a:ext cx="914400" cy="914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EED48199-DB10-4BD4-8A04-03E2060B5820}"/>
              </a:ext>
            </a:extLst>
          </p:cNvPr>
          <p:cNvSpPr/>
          <p:nvPr/>
        </p:nvSpPr>
        <p:spPr>
          <a:xfrm>
            <a:off x="2065131" y="5498249"/>
            <a:ext cx="914400" cy="914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F2E5188-BFDF-468D-9168-7F75B86E3685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768315" y="1323828"/>
            <a:ext cx="1048311" cy="58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59615DBE-6553-4789-AF7B-A5E7B51FF780}"/>
              </a:ext>
            </a:extLst>
          </p:cNvPr>
          <p:cNvCxnSpPr>
            <a:cxnSpLocks/>
          </p:cNvCxnSpPr>
          <p:nvPr/>
        </p:nvCxnSpPr>
        <p:spPr>
          <a:xfrm>
            <a:off x="2065131" y="3677478"/>
            <a:ext cx="1009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12F3C06-4084-46EC-9FAF-71901CAC2B38}"/>
              </a:ext>
            </a:extLst>
          </p:cNvPr>
          <p:cNvCxnSpPr/>
          <p:nvPr/>
        </p:nvCxnSpPr>
        <p:spPr>
          <a:xfrm flipV="1">
            <a:off x="2979531" y="5605670"/>
            <a:ext cx="876852" cy="34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F583FE2-5104-4270-83A0-A42529453F5C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8131599" y="1157499"/>
            <a:ext cx="968797" cy="608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6564E43-4D55-4F7D-91FF-64EA376BCC4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8799443" y="3677478"/>
            <a:ext cx="870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1E264AB1-A8AB-41AC-837A-F35B47C428DC}"/>
              </a:ext>
            </a:extLst>
          </p:cNvPr>
          <p:cNvCxnSpPr/>
          <p:nvPr/>
        </p:nvCxnSpPr>
        <p:spPr>
          <a:xfrm>
            <a:off x="8131599" y="5498249"/>
            <a:ext cx="968797" cy="28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7F59790A-4A4B-4125-9735-973F82D8A78F}"/>
              </a:ext>
            </a:extLst>
          </p:cNvPr>
          <p:cNvSpPr/>
          <p:nvPr/>
        </p:nvSpPr>
        <p:spPr>
          <a:xfrm>
            <a:off x="5626157" y="3429000"/>
            <a:ext cx="715920" cy="705678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SI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70DC698-F984-4E0E-9F6B-FB06A51221E7}"/>
              </a:ext>
            </a:extLst>
          </p:cNvPr>
          <p:cNvSpPr txBox="1"/>
          <p:nvPr/>
        </p:nvSpPr>
        <p:spPr>
          <a:xfrm>
            <a:off x="2279373" y="5780558"/>
            <a:ext cx="5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70C0"/>
                </a:solidFill>
              </a:rPr>
              <a:t>Link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C853E80-1350-4730-830A-8DF340F1EA21}"/>
              </a:ext>
            </a:extLst>
          </p:cNvPr>
          <p:cNvSpPr txBox="1"/>
          <p:nvPr/>
        </p:nvSpPr>
        <p:spPr>
          <a:xfrm>
            <a:off x="1283252" y="3538330"/>
            <a:ext cx="6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70C0"/>
                </a:solidFill>
              </a:rPr>
              <a:t>Link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8223A19-0296-412C-9FAC-59D941A2A846}"/>
              </a:ext>
            </a:extLst>
          </p:cNvPr>
          <p:cNvSpPr txBox="1"/>
          <p:nvPr/>
        </p:nvSpPr>
        <p:spPr>
          <a:xfrm>
            <a:off x="2160104" y="681037"/>
            <a:ext cx="60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70C0"/>
                </a:solidFill>
              </a:rPr>
              <a:t>Link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9667408-5D08-4B22-89D1-DEA393AA304D}"/>
              </a:ext>
            </a:extLst>
          </p:cNvPr>
          <p:cNvSpPr txBox="1"/>
          <p:nvPr/>
        </p:nvSpPr>
        <p:spPr>
          <a:xfrm flipH="1">
            <a:off x="9210260" y="681036"/>
            <a:ext cx="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70C0"/>
                </a:solidFill>
              </a:rPr>
              <a:t>Link 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A044B19-E07D-4D7C-8345-D4DAF7C2D245}"/>
              </a:ext>
            </a:extLst>
          </p:cNvPr>
          <p:cNvSpPr txBox="1"/>
          <p:nvPr/>
        </p:nvSpPr>
        <p:spPr>
          <a:xfrm>
            <a:off x="9880885" y="3429001"/>
            <a:ext cx="58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70C0"/>
                </a:solidFill>
              </a:rPr>
              <a:t>Link</a:t>
            </a:r>
            <a:endParaRPr lang="it-IT" dirty="0">
              <a:solidFill>
                <a:srgbClr val="0070C0"/>
              </a:solidFill>
            </a:endParaRP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51547D5A-0042-4CE2-A75E-05731C7E7BE0}"/>
              </a:ext>
            </a:extLst>
          </p:cNvPr>
          <p:cNvCxnSpPr>
            <a:cxnSpLocks/>
          </p:cNvCxnSpPr>
          <p:nvPr/>
        </p:nvCxnSpPr>
        <p:spPr>
          <a:xfrm flipV="1">
            <a:off x="5983356" y="1793519"/>
            <a:ext cx="0" cy="14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52764A35-0BC6-43A2-AED3-DE175627BE3D}"/>
              </a:ext>
            </a:extLst>
          </p:cNvPr>
          <p:cNvCxnSpPr>
            <a:cxnSpLocks/>
          </p:cNvCxnSpPr>
          <p:nvPr/>
        </p:nvCxnSpPr>
        <p:spPr>
          <a:xfrm flipH="1">
            <a:off x="7279041" y="2438400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D87B00-DAB8-4E35-A858-A1D312F88937}"/>
              </a:ext>
            </a:extLst>
          </p:cNvPr>
          <p:cNvSpPr txBox="1"/>
          <p:nvPr/>
        </p:nvSpPr>
        <p:spPr>
          <a:xfrm>
            <a:off x="333849" y="543339"/>
            <a:ext cx="1564239" cy="246221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Layout del primo livello</a:t>
            </a:r>
          </a:p>
          <a:p>
            <a:pPr algn="ctr"/>
            <a:r>
              <a:rPr lang="it-IT" sz="2200" dirty="0"/>
              <a:t>-</a:t>
            </a:r>
          </a:p>
          <a:p>
            <a:pPr algn="ctr"/>
            <a:r>
              <a:rPr lang="it-IT" sz="2200" dirty="0"/>
              <a:t>struttura non visibile all’utente</a:t>
            </a:r>
          </a:p>
        </p:txBody>
      </p:sp>
    </p:spTree>
    <p:extLst>
      <p:ext uri="{BB962C8B-B14F-4D97-AF65-F5344CB8AC3E}">
        <p14:creationId xmlns:p14="http://schemas.microsoft.com/office/powerpoint/2010/main" val="64003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FE469DD-D38A-4E60-A2C0-AD878B897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30" y="6256592"/>
            <a:ext cx="1871870" cy="35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4AA910BB-2B57-4B32-AF3A-BEC73EE97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777279"/>
              </p:ext>
            </p:extLst>
          </p:nvPr>
        </p:nvGraphicFramePr>
        <p:xfrm>
          <a:off x="665922" y="997226"/>
          <a:ext cx="10860156" cy="5860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3" y="2384110"/>
            <a:ext cx="2248806" cy="22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5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DF82BCC-54F3-4E47-8BC3-254F92D7A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43598" b="33854"/>
          <a:stretch/>
        </p:blipFill>
        <p:spPr>
          <a:xfrm>
            <a:off x="-1567913" y="2345634"/>
            <a:ext cx="6480000" cy="4143769"/>
          </a:xfrm>
          <a:prstGeom prst="rect">
            <a:avLst/>
          </a:prstGeom>
        </p:spPr>
      </p:pic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BBC18C7D-2888-4B8A-8348-6DDB8EC35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513647"/>
              </p:ext>
            </p:extLst>
          </p:nvPr>
        </p:nvGraphicFramePr>
        <p:xfrm>
          <a:off x="3697357" y="519370"/>
          <a:ext cx="7673008" cy="482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3BE4F0B-54A9-4100-89D1-357FDC6A67FB}"/>
              </a:ext>
            </a:extLst>
          </p:cNvPr>
          <p:cNvSpPr txBox="1"/>
          <p:nvPr/>
        </p:nvSpPr>
        <p:spPr>
          <a:xfrm>
            <a:off x="2838604" y="4318125"/>
            <a:ext cx="2417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t-IT" sz="3600" dirty="0">
                <a:solidFill>
                  <a:schemeClr val="bg1"/>
                </a:solidFill>
              </a:rPr>
              <a:t>HO LETTO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5305213-5B94-4537-8503-C6435D00BF03}"/>
              </a:ext>
            </a:extLst>
          </p:cNvPr>
          <p:cNvSpPr/>
          <p:nvPr/>
        </p:nvSpPr>
        <p:spPr>
          <a:xfrm>
            <a:off x="3712276" y="5305888"/>
            <a:ext cx="914400" cy="914400"/>
          </a:xfrm>
          <a:prstGeom prst="ellips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/>
              <a:t>SI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5E6006-D7EB-4BBC-B40B-3DE7A20E8B80}"/>
              </a:ext>
            </a:extLst>
          </p:cNvPr>
          <p:cNvSpPr txBox="1"/>
          <p:nvPr/>
        </p:nvSpPr>
        <p:spPr>
          <a:xfrm>
            <a:off x="932140" y="405188"/>
            <a:ext cx="35885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/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Primo </a:t>
            </a:r>
            <a:r>
              <a:rPr lang="it-IT" sz="4800" b="1" dirty="0">
                <a:ln/>
                <a:solidFill>
                  <a:srgbClr val="FFC000"/>
                </a:solidFill>
                <a:latin typeface="Calibri" panose="020F0502020204030204"/>
              </a:rPr>
              <a:t>livello</a:t>
            </a:r>
            <a:endParaRPr kumimoji="0" lang="it-IT" sz="4800" b="1" i="0" u="none" strike="noStrike" kern="1200" cap="none" spc="0" normalizeH="0" baseline="0" noProof="0" dirty="0">
              <a:ln/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64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3381C3B1-54EB-4330-A7C3-8146431CD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351049"/>
              </p:ext>
            </p:extLst>
          </p:nvPr>
        </p:nvGraphicFramePr>
        <p:xfrm>
          <a:off x="429765" y="-313508"/>
          <a:ext cx="11703202" cy="707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95C56C-014A-4A76-B1BE-49C2D1D35D68}"/>
              </a:ext>
            </a:extLst>
          </p:cNvPr>
          <p:cNvSpPr txBox="1"/>
          <p:nvPr/>
        </p:nvSpPr>
        <p:spPr>
          <a:xfrm>
            <a:off x="180110" y="429489"/>
            <a:ext cx="66050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/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b="1" dirty="0">
                <a:ln/>
                <a:solidFill>
                  <a:srgbClr val="FFC000"/>
                </a:solidFill>
                <a:latin typeface="Calibri" panose="020F0502020204030204"/>
              </a:rPr>
              <a:t>livello</a:t>
            </a:r>
            <a:endParaRPr kumimoji="0" lang="it-IT" sz="4800" b="1" i="0" u="none" strike="noStrike" kern="1200" cap="none" spc="0" normalizeH="0" baseline="0" noProof="0" dirty="0">
              <a:ln/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FF6B1D-75FA-4728-B8B6-BAC583A3437E}"/>
              </a:ext>
            </a:extLst>
          </p:cNvPr>
          <p:cNvSpPr txBox="1"/>
          <p:nvPr/>
        </p:nvSpPr>
        <p:spPr>
          <a:xfrm>
            <a:off x="4100945" y="304800"/>
            <a:ext cx="7661290" cy="596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Informazioni personali e contenuti che crei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1.a – Creazione </a:t>
            </a:r>
            <a:r>
              <a:rPr lang="it-IT" sz="1200" b="1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account Google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raccogliamo 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7"/>
              </a:rPr>
              <a:t>informazioni personali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che includono nome e password e, se </a:t>
            </a:r>
          </a:p>
          <a:p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 vuoi, 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8"/>
              </a:rPr>
              <a:t>numero di telefono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o 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9"/>
              </a:rPr>
              <a:t>informazioni di pagamento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al tuo account. Puoi fornirci un indirizzo email per </a:t>
            </a:r>
          </a:p>
          <a:p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ricevere aggiornamenti sui nostri servizi.</a:t>
            </a:r>
          </a:p>
          <a:p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1.b – Utilizzo dei</a:t>
            </a:r>
            <a:r>
              <a:rPr lang="it-IT" sz="1200" b="1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servizi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raccogliamo contenuti che crei, carichi o ricevi da altri, quali email che scrivi e ricevi, foto e</a:t>
            </a:r>
          </a:p>
          <a:p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video che salvi, documenti e fogli di lavoro che crei e commenti che fai sui video di YouTube.</a:t>
            </a:r>
          </a:p>
          <a:p>
            <a:endParaRPr lang="it-IT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it-IT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Informazioni che raccogliamo quando utilizzi i nostri servizi 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spc="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2.a – Utilizzo </a:t>
            </a:r>
            <a:r>
              <a:rPr lang="it-IT" sz="1200" b="1" spc="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app, browser e dispositivi:</a:t>
            </a:r>
            <a:r>
              <a:rPr lang="it-IT" sz="1200" spc="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raccogliamo informazioni quali 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0"/>
              </a:rPr>
              <a:t>identificatori univoci</a:t>
            </a:r>
            <a:r>
              <a:rPr lang="it-IT" sz="1200" spc="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tipo e impostazioni del browser, tipo e impostazioni del dispositivo, sistema operativo, informazioni sulla rete mobile inclusi nome dell'operatore e numero di telefono e numero di versione dell'applicazione, informazioni sull'interazione delle tue app, browser e dispositivi con i nostri servizi, 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1"/>
              </a:rPr>
              <a:t>indirizzo IP</a:t>
            </a:r>
            <a:r>
              <a:rPr lang="it-IT" sz="1200" spc="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rapporti sugli arresti anomali, attività di sistema e data, ora e 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2"/>
              </a:rPr>
              <a:t>URL </a:t>
            </a:r>
            <a:r>
              <a:rPr lang="it-IT" sz="1200" u="sng" spc="15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2"/>
              </a:rPr>
              <a:t>referrer</a:t>
            </a:r>
            <a:r>
              <a:rPr lang="it-IT" sz="1200" spc="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della tua richiesta. Se utilizzi un 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3"/>
              </a:rPr>
              <a:t>dispositivo Android con le app Google</a:t>
            </a:r>
            <a:r>
              <a:rPr lang="it-IT" sz="1200" spc="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il tuo dispositivo contatta periodicamente i server di Google per fornire informazioni sul tuo dispositivo e sulla connessione ai nostri servizi, il tipo di dispositivo, il nome dell'operatore, i rapporti sugli arresti anomali e le app che hai installato.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</a:pP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2.b - Raccogliamo </a:t>
            </a:r>
            <a:r>
              <a:rPr lang="it-IT" sz="1200" b="1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Informazioni sulle tue attività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Termini che cerchi, Video che guardi, 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4"/>
              </a:rPr>
              <a:t>Visualizzazioni e interazioni con contenuti e annunci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Informazioni vocali e audio quando si utilizzano le funzioni audio, Attività di acquisto Persone con cui comunichi o condividi contenuti, Attività su siti e app di terze parti che utilizzano i nostri servizi, Cronologia di navigazione di Chrome che hai 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5"/>
              </a:rPr>
              <a:t>sincronizzato con il tuo account Google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</a:pP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2.c – Utilizzo di 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6"/>
              </a:rPr>
              <a:t>servizi per effettuare e ricevere </a:t>
            </a:r>
            <a:r>
              <a:rPr lang="it-IT" sz="1200" b="1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6"/>
              </a:rPr>
              <a:t>chiamate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6"/>
              </a:rPr>
              <a:t> o inviare e ricevere </a:t>
            </a:r>
            <a:r>
              <a:rPr lang="it-IT" sz="1200" b="1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6"/>
              </a:rPr>
              <a:t>messaggi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raccogliamo informazioni sul registro della telefonia come il tuo numero di telefono, numero della parte chiamante, numero della parte ricevente, numeri di inoltro, ora e data di chiamate e messaggi, durata di chiamate, informazioni di instradamento e tipi di chiamate.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</a:pP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2.d</a:t>
            </a:r>
            <a:r>
              <a:rPr lang="it-IT" sz="1200" b="1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Informazioni sulla tua posizione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determinata con vari gradi di precisione da: GPS, 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1"/>
              </a:rPr>
              <a:t>indirizzo IP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7"/>
              </a:rPr>
              <a:t>Dati del sensore dal tuo dispositivo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8"/>
              </a:rPr>
              <a:t>Informazioni su cose vicino al tuo dispositivo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come punti di accesso Wi-Fi, ripetitori di 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8"/>
              </a:rPr>
              <a:t>telefonia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mobile e dispositivi abilitati Bluetooth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2.e</a:t>
            </a:r>
            <a:r>
              <a:rPr lang="it-IT" sz="1200" b="1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it-IT" sz="1200" b="1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informazioni su di te raccolte da </a:t>
            </a:r>
            <a:r>
              <a:rPr lang="it-IT" sz="1200" b="1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9"/>
              </a:rPr>
              <a:t>fonti accessibili pubblicamente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t-IT" sz="1200" u="sng" spc="1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(ad esempio)</a:t>
            </a:r>
            <a:r>
              <a:rPr lang="it-IT" sz="1200" spc="1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200" b="1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partner fidati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inclusi </a:t>
            </a:r>
            <a:r>
              <a:rPr lang="it-IT" sz="1200" b="1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partner</a:t>
            </a:r>
          </a:p>
          <a:p>
            <a:r>
              <a:rPr lang="it-IT" sz="1200" b="1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 marketing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che ci forniscono informazioni sui potenziali clienti dei nostri servizi aziendali, partner</a:t>
            </a:r>
          </a:p>
          <a:p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per la sicurezza, inserzionisti per fornire </a:t>
            </a:r>
            <a:r>
              <a:rPr lang="it-IT" sz="1200" u="sng" spc="1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0"/>
              </a:rPr>
              <a:t>servizi pubblicitari e di ricerca per loro conto</a:t>
            </a:r>
            <a:r>
              <a:rPr lang="it-IT" sz="12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2881</Words>
  <Application>Microsoft Office PowerPoint</Application>
  <PresentationFormat>Widescreen</PresentationFormat>
  <Paragraphs>252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Candara</vt:lpstr>
      <vt:lpstr>French Script MT</vt:lpstr>
      <vt:lpstr>Symbol</vt:lpstr>
      <vt:lpstr>Wingdings</vt:lpstr>
      <vt:lpstr>Tema di Office</vt:lpstr>
      <vt:lpstr>                   HACKtheDOC 2020   Team Legalnext ( Udine )  avv. Paola Fattori    avv. Pietro Tonchia    dott.ssa Lucia Tosolini  </vt:lpstr>
      <vt:lpstr>        Facciamo circolare la Privacy Semplificazione della Privacy Policy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Paola Fattori</dc:creator>
  <cp:lastModifiedBy>pietro tonchia</cp:lastModifiedBy>
  <cp:revision>153</cp:revision>
  <dcterms:created xsi:type="dcterms:W3CDTF">2020-12-05T16:23:18Z</dcterms:created>
  <dcterms:modified xsi:type="dcterms:W3CDTF">2020-12-12T13:58:52Z</dcterms:modified>
</cp:coreProperties>
</file>