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AjMa3T1zBvu2yVbkbSSsqfJS4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customschemas.google.com/relationships/presentationmetadata" Target="metadata"/><Relationship Id="rId16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0d2dae1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b0d2dae17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83e4fbd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a83e4fbd6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83e4fbd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Navigabile da app</a:t>
            </a:r>
            <a:endParaRPr/>
          </a:p>
        </p:txBody>
      </p:sp>
      <p:sp>
        <p:nvSpPr>
          <p:cNvPr id="115" name="Google Shape;115;ga83e4fbd6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e945591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b0e945591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panishsahara.com/hackaton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3999" y="180015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</a:pPr>
            <a:r>
              <a:rPr lang="it-IT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NetforLegaL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390235" y="5001756"/>
            <a:ext cx="46563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2800" u="none" cap="none" strike="noStrike">
                <a:solidFill>
                  <a:srgbClr val="FE2C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Maria</a:t>
            </a:r>
            <a:r>
              <a:rPr b="0" i="0" lang="it-IT" sz="28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it-IT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Orefice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FE2C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Andrea</a:t>
            </a:r>
            <a:r>
              <a:rPr lang="it-IT" sz="2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Pelizzardi</a:t>
            </a:r>
            <a:endParaRPr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FE2C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Giulia</a:t>
            </a:r>
            <a:r>
              <a:rPr b="1" lang="it-IT" sz="2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Spinoglio</a:t>
            </a:r>
            <a:endParaRPr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96294" y="383545"/>
            <a:ext cx="123444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6000">
                <a:solidFill>
                  <a:srgbClr val="FE2C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 </a:t>
            </a:r>
            <a:endParaRPr>
              <a:solidFill>
                <a:srgbClr val="FE2C5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infoprivacypolicy</a:t>
            </a:r>
            <a:r>
              <a:rPr b="1" lang="it-IT" sz="6000"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100" y="506175"/>
            <a:ext cx="2076000" cy="2076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576075" y="2865000"/>
            <a:ext cx="11682900" cy="28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6000">
                <a:solidFill>
                  <a:srgbClr val="FE2C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Lungaggine</a:t>
            </a:r>
            <a:endParaRPr b="1" sz="6000">
              <a:solidFill>
                <a:srgbClr val="FE2C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6000">
                <a:solidFill>
                  <a:srgbClr val="FE2C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Complessità</a:t>
            </a:r>
            <a:endParaRPr b="1" sz="6000">
              <a:solidFill>
                <a:srgbClr val="FE2C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6000">
                <a:solidFill>
                  <a:srgbClr val="FE2C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Assenza di interazione</a:t>
            </a:r>
            <a:endParaRPr b="1" sz="6000">
              <a:solidFill>
                <a:srgbClr val="FE2C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E2C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39759" y="428406"/>
            <a:ext cx="10214100" cy="21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Helvetica Neue"/>
              <a:buNone/>
            </a:pPr>
            <a:r>
              <a:rPr b="1" lang="it-IT" sz="1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Troubles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0d2dae176_0_2"/>
          <p:cNvSpPr txBox="1"/>
          <p:nvPr/>
        </p:nvSpPr>
        <p:spPr>
          <a:xfrm>
            <a:off x="780275" y="3668675"/>
            <a:ext cx="9399600" cy="26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6000">
                <a:solidFill>
                  <a:srgbClr val="FE2C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blended approach</a:t>
            </a:r>
            <a:endParaRPr b="1" sz="6000">
              <a:solidFill>
                <a:srgbClr val="FE2C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gb0d2dae176_0_2"/>
          <p:cNvSpPr txBox="1"/>
          <p:nvPr/>
        </p:nvSpPr>
        <p:spPr>
          <a:xfrm>
            <a:off x="598100" y="90093"/>
            <a:ext cx="17439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0">
                <a:solidFill>
                  <a:srgbClr val="FE2C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#1</a:t>
            </a:r>
            <a:endParaRPr>
              <a:solidFill>
                <a:srgbClr val="FE2C55"/>
              </a:solidFill>
            </a:endParaRPr>
          </a:p>
        </p:txBody>
      </p:sp>
      <p:sp>
        <p:nvSpPr>
          <p:cNvPr id="100" name="Google Shape;100;gb0d2dae176_0_2"/>
          <p:cNvSpPr txBox="1"/>
          <p:nvPr/>
        </p:nvSpPr>
        <p:spPr>
          <a:xfrm>
            <a:off x="598109" y="1499981"/>
            <a:ext cx="10214100" cy="21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Helvetica Neue"/>
              <a:buNone/>
            </a:pPr>
            <a:r>
              <a:rPr b="1" lang="it-IT" sz="1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528450" y="1613325"/>
            <a:ext cx="11135100" cy="57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73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2C55"/>
              </a:buClr>
              <a:buSzPts val="7000"/>
              <a:buFont typeface="Helvetica Neue"/>
              <a:buChar char="●"/>
            </a:pPr>
            <a:r>
              <a:rPr b="1" lang="it-IT" sz="7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Dashboard</a:t>
            </a:r>
            <a:endParaRPr b="1" sz="7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73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2C55"/>
              </a:buClr>
              <a:buSzPts val="7000"/>
              <a:buFont typeface="Helvetica Neue"/>
              <a:buChar char="●"/>
            </a:pPr>
            <a:r>
              <a:rPr b="1" lang="it-IT" sz="7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 fair di icone</a:t>
            </a:r>
            <a:endParaRPr b="1" sz="7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73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2C55"/>
              </a:buClr>
              <a:buSzPts val="7000"/>
              <a:buFont typeface="Helvetica Neue"/>
              <a:buChar char="●"/>
            </a:pPr>
            <a:r>
              <a:rPr b="1" lang="it-IT" sz="7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Layering</a:t>
            </a:r>
            <a:br>
              <a:rPr b="1" lang="it-IT" sz="1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it-IT" sz="1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0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3e4fbd69_0_0"/>
          <p:cNvSpPr txBox="1"/>
          <p:nvPr/>
        </p:nvSpPr>
        <p:spPr>
          <a:xfrm>
            <a:off x="598092" y="3789251"/>
            <a:ext cx="11682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6000">
                <a:solidFill>
                  <a:srgbClr val="FE2C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journey</a:t>
            </a:r>
            <a:endParaRPr>
              <a:solidFill>
                <a:srgbClr val="FE2C55"/>
              </a:solidFill>
            </a:endParaRPr>
          </a:p>
        </p:txBody>
      </p:sp>
      <p:sp>
        <p:nvSpPr>
          <p:cNvPr id="111" name="Google Shape;111;ga83e4fbd69_0_0"/>
          <p:cNvSpPr txBox="1"/>
          <p:nvPr/>
        </p:nvSpPr>
        <p:spPr>
          <a:xfrm>
            <a:off x="598100" y="90093"/>
            <a:ext cx="17439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0">
                <a:solidFill>
                  <a:srgbClr val="FE2C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#2</a:t>
            </a:r>
            <a:endParaRPr>
              <a:solidFill>
                <a:srgbClr val="FE2C55"/>
              </a:solidFill>
            </a:endParaRPr>
          </a:p>
        </p:txBody>
      </p:sp>
      <p:sp>
        <p:nvSpPr>
          <p:cNvPr id="112" name="Google Shape;112;ga83e4fbd69_0_0"/>
          <p:cNvSpPr txBox="1"/>
          <p:nvPr/>
        </p:nvSpPr>
        <p:spPr>
          <a:xfrm>
            <a:off x="522934" y="1620556"/>
            <a:ext cx="10214100" cy="21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Helvetica Neue"/>
              <a:buNone/>
            </a:pPr>
            <a:r>
              <a:rPr b="1" lang="it-IT" sz="1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83e4fbd69_0_10"/>
          <p:cNvSpPr txBox="1"/>
          <p:nvPr/>
        </p:nvSpPr>
        <p:spPr>
          <a:xfrm>
            <a:off x="525800" y="3802700"/>
            <a:ext cx="10966800" cy="3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6000">
                <a:solidFill>
                  <a:srgbClr val="FE2C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UX &amp; UI</a:t>
            </a:r>
            <a:endParaRPr b="1" sz="6000">
              <a:solidFill>
                <a:srgbClr val="FE2C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ga83e4fbd69_0_10"/>
          <p:cNvSpPr txBox="1"/>
          <p:nvPr/>
        </p:nvSpPr>
        <p:spPr>
          <a:xfrm>
            <a:off x="598100" y="90093"/>
            <a:ext cx="17439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0">
                <a:solidFill>
                  <a:srgbClr val="FE2C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#3</a:t>
            </a:r>
            <a:endParaRPr>
              <a:solidFill>
                <a:srgbClr val="FE2C55"/>
              </a:solidFill>
            </a:endParaRPr>
          </a:p>
        </p:txBody>
      </p:sp>
      <p:sp>
        <p:nvSpPr>
          <p:cNvPr id="119" name="Google Shape;119;ga83e4fbd69_0_10"/>
          <p:cNvSpPr txBox="1"/>
          <p:nvPr/>
        </p:nvSpPr>
        <p:spPr>
          <a:xfrm>
            <a:off x="402384" y="1721206"/>
            <a:ext cx="10214100" cy="21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Helvetica Neue"/>
              <a:buNone/>
            </a:pPr>
            <a:r>
              <a:rPr b="1" lang="it-IT" sz="1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SVILUPPO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/>
        </p:nvSpPr>
        <p:spPr>
          <a:xfrm>
            <a:off x="1082700" y="2688799"/>
            <a:ext cx="10214100" cy="257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</a:pPr>
            <a:r>
              <a:rPr b="1" lang="it-IT" sz="7000">
                <a:solidFill>
                  <a:srgbClr val="FE2C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it-IT" sz="7000" u="sng">
                <a:solidFill>
                  <a:srgbClr val="FE2C55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http://spanishsahara.com/hackaton/</a:t>
            </a:r>
            <a:r>
              <a:rPr b="1" lang="it-IT" sz="7000">
                <a:solidFill>
                  <a:srgbClr val="FE2C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7000">
              <a:solidFill>
                <a:srgbClr val="FE2C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0e945591f_0_23"/>
          <p:cNvSpPr txBox="1"/>
          <p:nvPr/>
        </p:nvSpPr>
        <p:spPr>
          <a:xfrm>
            <a:off x="3884950" y="2639450"/>
            <a:ext cx="43041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0000">
                <a:solidFill>
                  <a:srgbClr val="FE2C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Grazie</a:t>
            </a:r>
            <a:r>
              <a:rPr b="1" lang="it-IT" sz="1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0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gb0e945591f_0_23"/>
          <p:cNvSpPr txBox="1"/>
          <p:nvPr/>
        </p:nvSpPr>
        <p:spPr>
          <a:xfrm>
            <a:off x="598100" y="90093"/>
            <a:ext cx="17439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2020-12-11T09:43:25Z</dcterms:created>
  <dc:creator>Maria Orefice</dc:creator>
</cp:coreProperties>
</file>