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C0855E-8B2B-42B2-AA59-B5C4018FDA1F}" v="1" dt="2025-09-22T15:10:47.6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8BBAC1-55D4-4986-92F1-2FDCF41649C0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866F982-7A13-452F-A476-8ADC644D5472}">
      <dgm:prSet/>
      <dgm:spPr/>
      <dgm:t>
        <a:bodyPr/>
        <a:lstStyle/>
        <a:p>
          <a:pPr>
            <a:defRPr cap="all"/>
          </a:pPr>
          <a:r>
            <a:rPr lang="en-US"/>
            <a:t>No structured onboarding → new hires feel lost.</a:t>
          </a:r>
        </a:p>
      </dgm:t>
    </dgm:pt>
    <dgm:pt modelId="{AADD2DDD-9BF2-4DB9-A49B-AC85A81EDEA0}" type="parTrans" cxnId="{F9A9EB80-077A-4EA7-88B0-4A4996159724}">
      <dgm:prSet/>
      <dgm:spPr/>
      <dgm:t>
        <a:bodyPr/>
        <a:lstStyle/>
        <a:p>
          <a:endParaRPr lang="en-US"/>
        </a:p>
      </dgm:t>
    </dgm:pt>
    <dgm:pt modelId="{1EE999B7-6206-49AF-8905-960FDD212738}" type="sibTrans" cxnId="{F9A9EB80-077A-4EA7-88B0-4A4996159724}">
      <dgm:prSet/>
      <dgm:spPr/>
      <dgm:t>
        <a:bodyPr/>
        <a:lstStyle/>
        <a:p>
          <a:endParaRPr lang="en-US"/>
        </a:p>
      </dgm:t>
    </dgm:pt>
    <dgm:pt modelId="{D19B4E09-E0AE-43F3-8BD6-EDE641867FDE}">
      <dgm:prSet/>
      <dgm:spPr/>
      <dgm:t>
        <a:bodyPr/>
        <a:lstStyle/>
        <a:p>
          <a:pPr>
            <a:defRPr cap="all"/>
          </a:pPr>
          <a:r>
            <a:rPr lang="en-US"/>
            <a:t>Overwhelm from too many tools, no clear guidance. </a:t>
          </a:r>
        </a:p>
      </dgm:t>
    </dgm:pt>
    <dgm:pt modelId="{29248AB3-4B4B-43E3-9DEA-29DA35B0F47D}" type="parTrans" cxnId="{2190BAA4-0D2A-4ADF-956E-B36B0D249DCA}">
      <dgm:prSet/>
      <dgm:spPr/>
      <dgm:t>
        <a:bodyPr/>
        <a:lstStyle/>
        <a:p>
          <a:endParaRPr lang="en-US"/>
        </a:p>
      </dgm:t>
    </dgm:pt>
    <dgm:pt modelId="{7528A5B4-B75A-451F-9AD0-33FD47736B1C}" type="sibTrans" cxnId="{2190BAA4-0D2A-4ADF-956E-B36B0D249DCA}">
      <dgm:prSet/>
      <dgm:spPr/>
      <dgm:t>
        <a:bodyPr/>
        <a:lstStyle/>
        <a:p>
          <a:endParaRPr lang="en-US"/>
        </a:p>
      </dgm:t>
    </dgm:pt>
    <dgm:pt modelId="{8C272F81-AFE0-4E24-84EC-48D1661FE7B8}">
      <dgm:prSet/>
      <dgm:spPr/>
      <dgm:t>
        <a:bodyPr/>
        <a:lstStyle/>
        <a:p>
          <a:pPr>
            <a:defRPr cap="all"/>
          </a:pPr>
          <a:r>
            <a:rPr lang="en-US"/>
            <a:t>Lack of early connections → low engagement and productivity</a:t>
          </a:r>
        </a:p>
      </dgm:t>
    </dgm:pt>
    <dgm:pt modelId="{120A367A-AB44-40E7-BCE1-1F0A087573D9}" type="parTrans" cxnId="{D1714547-9580-4361-BE5A-9B1255918878}">
      <dgm:prSet/>
      <dgm:spPr/>
      <dgm:t>
        <a:bodyPr/>
        <a:lstStyle/>
        <a:p>
          <a:endParaRPr lang="en-US"/>
        </a:p>
      </dgm:t>
    </dgm:pt>
    <dgm:pt modelId="{C8D32D36-910D-47A2-B2C0-4D54A80806B4}" type="sibTrans" cxnId="{D1714547-9580-4361-BE5A-9B1255918878}">
      <dgm:prSet/>
      <dgm:spPr/>
      <dgm:t>
        <a:bodyPr/>
        <a:lstStyle/>
        <a:p>
          <a:endParaRPr lang="en-US"/>
        </a:p>
      </dgm:t>
    </dgm:pt>
    <dgm:pt modelId="{5C6F2CE8-D76D-4736-BAB5-7AAAC1C9340C}" type="pres">
      <dgm:prSet presAssocID="{4F8BBAC1-55D4-4986-92F1-2FDCF41649C0}" presName="root" presStyleCnt="0">
        <dgm:presLayoutVars>
          <dgm:dir/>
          <dgm:resizeHandles val="exact"/>
        </dgm:presLayoutVars>
      </dgm:prSet>
      <dgm:spPr/>
    </dgm:pt>
    <dgm:pt modelId="{F7CD501B-A1CD-492C-A075-6A863E70CDF7}" type="pres">
      <dgm:prSet presAssocID="{A866F982-7A13-452F-A476-8ADC644D5472}" presName="compNode" presStyleCnt="0"/>
      <dgm:spPr/>
    </dgm:pt>
    <dgm:pt modelId="{41E1352A-2423-488D-BA16-C9F7D9E285D9}" type="pres">
      <dgm:prSet presAssocID="{A866F982-7A13-452F-A476-8ADC644D5472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1A60339-74E5-446A-9B3C-FC3EB1313CF4}" type="pres">
      <dgm:prSet presAssocID="{A866F982-7A13-452F-A476-8ADC644D547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350D8923-260B-43DB-86CE-76C3D56036A4}" type="pres">
      <dgm:prSet presAssocID="{A866F982-7A13-452F-A476-8ADC644D5472}" presName="spaceRect" presStyleCnt="0"/>
      <dgm:spPr/>
    </dgm:pt>
    <dgm:pt modelId="{76CBC2BC-2E01-401D-A5A1-3C14AA0D0EC8}" type="pres">
      <dgm:prSet presAssocID="{A866F982-7A13-452F-A476-8ADC644D5472}" presName="textRect" presStyleLbl="revTx" presStyleIdx="0" presStyleCnt="3">
        <dgm:presLayoutVars>
          <dgm:chMax val="1"/>
          <dgm:chPref val="1"/>
        </dgm:presLayoutVars>
      </dgm:prSet>
      <dgm:spPr/>
    </dgm:pt>
    <dgm:pt modelId="{C7FD0172-8DF6-4688-8381-23A8CBFEA288}" type="pres">
      <dgm:prSet presAssocID="{1EE999B7-6206-49AF-8905-960FDD212738}" presName="sibTrans" presStyleCnt="0"/>
      <dgm:spPr/>
    </dgm:pt>
    <dgm:pt modelId="{F58F55C1-8C43-45EA-93CD-605B07EA71BD}" type="pres">
      <dgm:prSet presAssocID="{D19B4E09-E0AE-43F3-8BD6-EDE641867FDE}" presName="compNode" presStyleCnt="0"/>
      <dgm:spPr/>
    </dgm:pt>
    <dgm:pt modelId="{9C8B1C56-C50A-422F-9E8D-3D7150F0585C}" type="pres">
      <dgm:prSet presAssocID="{D19B4E09-E0AE-43F3-8BD6-EDE641867FDE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D727724-05B7-4D0C-8983-5748616498B8}" type="pres">
      <dgm:prSet presAssocID="{D19B4E09-E0AE-43F3-8BD6-EDE641867FD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ng Tools"/>
        </a:ext>
      </dgm:extLst>
    </dgm:pt>
    <dgm:pt modelId="{C2F26BF6-8810-4A55-A043-425C990C9A40}" type="pres">
      <dgm:prSet presAssocID="{D19B4E09-E0AE-43F3-8BD6-EDE641867FDE}" presName="spaceRect" presStyleCnt="0"/>
      <dgm:spPr/>
    </dgm:pt>
    <dgm:pt modelId="{114D9915-7B84-40B0-BE01-7DFB90168911}" type="pres">
      <dgm:prSet presAssocID="{D19B4E09-E0AE-43F3-8BD6-EDE641867FDE}" presName="textRect" presStyleLbl="revTx" presStyleIdx="1" presStyleCnt="3">
        <dgm:presLayoutVars>
          <dgm:chMax val="1"/>
          <dgm:chPref val="1"/>
        </dgm:presLayoutVars>
      </dgm:prSet>
      <dgm:spPr/>
    </dgm:pt>
    <dgm:pt modelId="{19667D92-4EAF-4E0B-BE08-9C12684A3B89}" type="pres">
      <dgm:prSet presAssocID="{7528A5B4-B75A-451F-9AD0-33FD47736B1C}" presName="sibTrans" presStyleCnt="0"/>
      <dgm:spPr/>
    </dgm:pt>
    <dgm:pt modelId="{77DBD448-5007-4198-81C2-710E1153865B}" type="pres">
      <dgm:prSet presAssocID="{8C272F81-AFE0-4E24-84EC-48D1661FE7B8}" presName="compNode" presStyleCnt="0"/>
      <dgm:spPr/>
    </dgm:pt>
    <dgm:pt modelId="{04ED152B-B185-4BEE-9871-59B16AF40472}" type="pres">
      <dgm:prSet presAssocID="{8C272F81-AFE0-4E24-84EC-48D1661FE7B8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0D1B11E-AC1E-425F-8372-95A3C4C845AE}" type="pres">
      <dgm:prSet presAssocID="{8C272F81-AFE0-4E24-84EC-48D1661FE7B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61D732B0-F8AB-4E14-B207-ABE6C21BF42F}" type="pres">
      <dgm:prSet presAssocID="{8C272F81-AFE0-4E24-84EC-48D1661FE7B8}" presName="spaceRect" presStyleCnt="0"/>
      <dgm:spPr/>
    </dgm:pt>
    <dgm:pt modelId="{EABF8665-0AA6-47CD-BD01-DDE1BB3D98F6}" type="pres">
      <dgm:prSet presAssocID="{8C272F81-AFE0-4E24-84EC-48D1661FE7B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0EAE110-2BDD-418C-9460-1A1BEDD01F29}" type="presOf" srcId="{4F8BBAC1-55D4-4986-92F1-2FDCF41649C0}" destId="{5C6F2CE8-D76D-4736-BAB5-7AAAC1C9340C}" srcOrd="0" destOrd="0" presId="urn:microsoft.com/office/officeart/2018/5/layout/IconLeafLabelList"/>
    <dgm:cxn modelId="{D1714547-9580-4361-BE5A-9B1255918878}" srcId="{4F8BBAC1-55D4-4986-92F1-2FDCF41649C0}" destId="{8C272F81-AFE0-4E24-84EC-48D1661FE7B8}" srcOrd="2" destOrd="0" parTransId="{120A367A-AB44-40E7-BCE1-1F0A087573D9}" sibTransId="{C8D32D36-910D-47A2-B2C0-4D54A80806B4}"/>
    <dgm:cxn modelId="{539BAC4B-A9AA-4592-BDF7-D3DBF5AA543C}" type="presOf" srcId="{8C272F81-AFE0-4E24-84EC-48D1661FE7B8}" destId="{EABF8665-0AA6-47CD-BD01-DDE1BB3D98F6}" srcOrd="0" destOrd="0" presId="urn:microsoft.com/office/officeart/2018/5/layout/IconLeafLabelList"/>
    <dgm:cxn modelId="{00CC8A80-09FB-4DB6-B98C-43F275D6D603}" type="presOf" srcId="{D19B4E09-E0AE-43F3-8BD6-EDE641867FDE}" destId="{114D9915-7B84-40B0-BE01-7DFB90168911}" srcOrd="0" destOrd="0" presId="urn:microsoft.com/office/officeart/2018/5/layout/IconLeafLabelList"/>
    <dgm:cxn modelId="{F9A9EB80-077A-4EA7-88B0-4A4996159724}" srcId="{4F8BBAC1-55D4-4986-92F1-2FDCF41649C0}" destId="{A866F982-7A13-452F-A476-8ADC644D5472}" srcOrd="0" destOrd="0" parTransId="{AADD2DDD-9BF2-4DB9-A49B-AC85A81EDEA0}" sibTransId="{1EE999B7-6206-49AF-8905-960FDD212738}"/>
    <dgm:cxn modelId="{2190BAA4-0D2A-4ADF-956E-B36B0D249DCA}" srcId="{4F8BBAC1-55D4-4986-92F1-2FDCF41649C0}" destId="{D19B4E09-E0AE-43F3-8BD6-EDE641867FDE}" srcOrd="1" destOrd="0" parTransId="{29248AB3-4B4B-43E3-9DEA-29DA35B0F47D}" sibTransId="{7528A5B4-B75A-451F-9AD0-33FD47736B1C}"/>
    <dgm:cxn modelId="{3D9945FD-4B93-40CE-87EF-AFD2720248E8}" type="presOf" srcId="{A866F982-7A13-452F-A476-8ADC644D5472}" destId="{76CBC2BC-2E01-401D-A5A1-3C14AA0D0EC8}" srcOrd="0" destOrd="0" presId="urn:microsoft.com/office/officeart/2018/5/layout/IconLeafLabelList"/>
    <dgm:cxn modelId="{F44D6EA5-47F5-46DF-A8CC-E65C9603CB5B}" type="presParOf" srcId="{5C6F2CE8-D76D-4736-BAB5-7AAAC1C9340C}" destId="{F7CD501B-A1CD-492C-A075-6A863E70CDF7}" srcOrd="0" destOrd="0" presId="urn:microsoft.com/office/officeart/2018/5/layout/IconLeafLabelList"/>
    <dgm:cxn modelId="{9681550C-3AB9-4699-8992-3F1DEEA437CC}" type="presParOf" srcId="{F7CD501B-A1CD-492C-A075-6A863E70CDF7}" destId="{41E1352A-2423-488D-BA16-C9F7D9E285D9}" srcOrd="0" destOrd="0" presId="urn:microsoft.com/office/officeart/2018/5/layout/IconLeafLabelList"/>
    <dgm:cxn modelId="{A92C4AB1-7890-4B53-8C0C-249430814B27}" type="presParOf" srcId="{F7CD501B-A1CD-492C-A075-6A863E70CDF7}" destId="{81A60339-74E5-446A-9B3C-FC3EB1313CF4}" srcOrd="1" destOrd="0" presId="urn:microsoft.com/office/officeart/2018/5/layout/IconLeafLabelList"/>
    <dgm:cxn modelId="{B3FD012A-7A37-47DE-B58D-A94CB826060B}" type="presParOf" srcId="{F7CD501B-A1CD-492C-A075-6A863E70CDF7}" destId="{350D8923-260B-43DB-86CE-76C3D56036A4}" srcOrd="2" destOrd="0" presId="urn:microsoft.com/office/officeart/2018/5/layout/IconLeafLabelList"/>
    <dgm:cxn modelId="{B04FDF67-5B68-41A6-A57D-A6868E656EBB}" type="presParOf" srcId="{F7CD501B-A1CD-492C-A075-6A863E70CDF7}" destId="{76CBC2BC-2E01-401D-A5A1-3C14AA0D0EC8}" srcOrd="3" destOrd="0" presId="urn:microsoft.com/office/officeart/2018/5/layout/IconLeafLabelList"/>
    <dgm:cxn modelId="{9047E694-5ED6-441D-9F45-97EE3244E6A7}" type="presParOf" srcId="{5C6F2CE8-D76D-4736-BAB5-7AAAC1C9340C}" destId="{C7FD0172-8DF6-4688-8381-23A8CBFEA288}" srcOrd="1" destOrd="0" presId="urn:microsoft.com/office/officeart/2018/5/layout/IconLeafLabelList"/>
    <dgm:cxn modelId="{2105B8EB-4550-4156-8A6C-F7098FAA98D9}" type="presParOf" srcId="{5C6F2CE8-D76D-4736-BAB5-7AAAC1C9340C}" destId="{F58F55C1-8C43-45EA-93CD-605B07EA71BD}" srcOrd="2" destOrd="0" presId="urn:microsoft.com/office/officeart/2018/5/layout/IconLeafLabelList"/>
    <dgm:cxn modelId="{1FB2DF66-C1B9-47B8-B365-D18938963250}" type="presParOf" srcId="{F58F55C1-8C43-45EA-93CD-605B07EA71BD}" destId="{9C8B1C56-C50A-422F-9E8D-3D7150F0585C}" srcOrd="0" destOrd="0" presId="urn:microsoft.com/office/officeart/2018/5/layout/IconLeafLabelList"/>
    <dgm:cxn modelId="{B14ABDC1-E263-463E-884F-E47B33A7D1D7}" type="presParOf" srcId="{F58F55C1-8C43-45EA-93CD-605B07EA71BD}" destId="{7D727724-05B7-4D0C-8983-5748616498B8}" srcOrd="1" destOrd="0" presId="urn:microsoft.com/office/officeart/2018/5/layout/IconLeafLabelList"/>
    <dgm:cxn modelId="{7F0DD048-CBAB-440C-831C-F283EB61F262}" type="presParOf" srcId="{F58F55C1-8C43-45EA-93CD-605B07EA71BD}" destId="{C2F26BF6-8810-4A55-A043-425C990C9A40}" srcOrd="2" destOrd="0" presId="urn:microsoft.com/office/officeart/2018/5/layout/IconLeafLabelList"/>
    <dgm:cxn modelId="{19D79728-79B3-4EEC-B9C7-D332F573C95F}" type="presParOf" srcId="{F58F55C1-8C43-45EA-93CD-605B07EA71BD}" destId="{114D9915-7B84-40B0-BE01-7DFB90168911}" srcOrd="3" destOrd="0" presId="urn:microsoft.com/office/officeart/2018/5/layout/IconLeafLabelList"/>
    <dgm:cxn modelId="{8BFAC31B-6E70-4FDE-9E12-387106CBDA07}" type="presParOf" srcId="{5C6F2CE8-D76D-4736-BAB5-7AAAC1C9340C}" destId="{19667D92-4EAF-4E0B-BE08-9C12684A3B89}" srcOrd="3" destOrd="0" presId="urn:microsoft.com/office/officeart/2018/5/layout/IconLeafLabelList"/>
    <dgm:cxn modelId="{DE0B1330-3553-45F4-8D0F-266C72061D1C}" type="presParOf" srcId="{5C6F2CE8-D76D-4736-BAB5-7AAAC1C9340C}" destId="{77DBD448-5007-4198-81C2-710E1153865B}" srcOrd="4" destOrd="0" presId="urn:microsoft.com/office/officeart/2018/5/layout/IconLeafLabelList"/>
    <dgm:cxn modelId="{6644FC81-DDB7-4FE3-B9AA-AC5BE35231B1}" type="presParOf" srcId="{77DBD448-5007-4198-81C2-710E1153865B}" destId="{04ED152B-B185-4BEE-9871-59B16AF40472}" srcOrd="0" destOrd="0" presId="urn:microsoft.com/office/officeart/2018/5/layout/IconLeafLabelList"/>
    <dgm:cxn modelId="{C080239C-C231-4E1F-81D0-5161248411B4}" type="presParOf" srcId="{77DBD448-5007-4198-81C2-710E1153865B}" destId="{40D1B11E-AC1E-425F-8372-95A3C4C845AE}" srcOrd="1" destOrd="0" presId="urn:microsoft.com/office/officeart/2018/5/layout/IconLeafLabelList"/>
    <dgm:cxn modelId="{821034B7-C4A6-4B00-82AA-C8C33A5B8B9B}" type="presParOf" srcId="{77DBD448-5007-4198-81C2-710E1153865B}" destId="{61D732B0-F8AB-4E14-B207-ABE6C21BF42F}" srcOrd="2" destOrd="0" presId="urn:microsoft.com/office/officeart/2018/5/layout/IconLeafLabelList"/>
    <dgm:cxn modelId="{C5FAA665-A12E-48DA-9E51-76085C77B652}" type="presParOf" srcId="{77DBD448-5007-4198-81C2-710E1153865B}" destId="{EABF8665-0AA6-47CD-BD01-DDE1BB3D98F6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F4DC40-185F-4C45-9B92-A8E0E7D913F9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2B2D443-7BEC-49BE-951D-6FE9D3E3BBA0}">
      <dgm:prSet/>
      <dgm:spPr/>
      <dgm:t>
        <a:bodyPr/>
        <a:lstStyle/>
        <a:p>
          <a:r>
            <a:rPr lang="en-US"/>
            <a:t>Persona-based design:  Jordan Williams (Marketing Associate). </a:t>
          </a:r>
        </a:p>
      </dgm:t>
    </dgm:pt>
    <dgm:pt modelId="{F1DF5106-0490-4F9D-97B1-B2CC0F2E5453}" type="parTrans" cxnId="{DC173CE6-8D61-4A3B-A67D-1B4EECEE4F06}">
      <dgm:prSet/>
      <dgm:spPr/>
      <dgm:t>
        <a:bodyPr/>
        <a:lstStyle/>
        <a:p>
          <a:endParaRPr lang="en-US"/>
        </a:p>
      </dgm:t>
    </dgm:pt>
    <dgm:pt modelId="{3735FC47-8F46-4DCA-8C8C-26AB6E172E80}" type="sibTrans" cxnId="{DC173CE6-8D61-4A3B-A67D-1B4EECEE4F06}">
      <dgm:prSet/>
      <dgm:spPr/>
      <dgm:t>
        <a:bodyPr/>
        <a:lstStyle/>
        <a:p>
          <a:endParaRPr lang="en-US"/>
        </a:p>
      </dgm:t>
    </dgm:pt>
    <dgm:pt modelId="{4B24D09C-565F-4682-A622-16E95D3E8C57}">
      <dgm:prSet/>
      <dgm:spPr/>
      <dgm:t>
        <a:bodyPr/>
        <a:lstStyle/>
        <a:p>
          <a:r>
            <a:rPr lang="en-US"/>
            <a:t>Journey Map (Day 0-5) staged rollout from preboarding → first task.</a:t>
          </a:r>
        </a:p>
      </dgm:t>
    </dgm:pt>
    <dgm:pt modelId="{8D394DC0-AC8A-420F-969A-BBFE409762FB}" type="parTrans" cxnId="{5D06B6EA-328E-4A69-9210-3B00BF8EE2C5}">
      <dgm:prSet/>
      <dgm:spPr/>
      <dgm:t>
        <a:bodyPr/>
        <a:lstStyle/>
        <a:p>
          <a:endParaRPr lang="en-US"/>
        </a:p>
      </dgm:t>
    </dgm:pt>
    <dgm:pt modelId="{AE3DC057-84A7-4D07-8D29-E21E9D9B149A}" type="sibTrans" cxnId="{5D06B6EA-328E-4A69-9210-3B00BF8EE2C5}">
      <dgm:prSet/>
      <dgm:spPr/>
      <dgm:t>
        <a:bodyPr/>
        <a:lstStyle/>
        <a:p>
          <a:endParaRPr lang="en-US"/>
        </a:p>
      </dgm:t>
    </dgm:pt>
    <dgm:pt modelId="{FB8A9B3C-6C4E-49FB-ABFF-B077E396BD5B}">
      <dgm:prSet/>
      <dgm:spPr/>
      <dgm:t>
        <a:bodyPr/>
        <a:lstStyle/>
        <a:p>
          <a:r>
            <a:rPr lang="en-US"/>
            <a:t>Toolkit</a:t>
          </a:r>
        </a:p>
      </dgm:t>
    </dgm:pt>
    <dgm:pt modelId="{A14C06F3-A1F5-45D1-96F2-D309633E609B}" type="parTrans" cxnId="{DC69C2D2-F95C-4EC0-BDF5-C894DD784E8D}">
      <dgm:prSet/>
      <dgm:spPr/>
      <dgm:t>
        <a:bodyPr/>
        <a:lstStyle/>
        <a:p>
          <a:endParaRPr lang="en-US"/>
        </a:p>
      </dgm:t>
    </dgm:pt>
    <dgm:pt modelId="{6DC34CFC-EADD-4996-AE88-776996416B25}" type="sibTrans" cxnId="{DC69C2D2-F95C-4EC0-BDF5-C894DD784E8D}">
      <dgm:prSet/>
      <dgm:spPr/>
      <dgm:t>
        <a:bodyPr/>
        <a:lstStyle/>
        <a:p>
          <a:endParaRPr lang="en-US"/>
        </a:p>
      </dgm:t>
    </dgm:pt>
    <dgm:pt modelId="{15DFB4BA-41AA-4AD4-BF28-BA4BE7CE7571}">
      <dgm:prSet/>
      <dgm:spPr/>
      <dgm:t>
        <a:bodyPr/>
        <a:lstStyle/>
        <a:p>
          <a:r>
            <a:rPr lang="en-US"/>
            <a:t>Playbook (values, communication, norms, tools)</a:t>
          </a:r>
        </a:p>
      </dgm:t>
    </dgm:pt>
    <dgm:pt modelId="{74254881-BA2C-43D9-9A23-555871F746A7}" type="parTrans" cxnId="{DB244019-C3ED-444F-846B-4562E5C6093C}">
      <dgm:prSet/>
      <dgm:spPr/>
      <dgm:t>
        <a:bodyPr/>
        <a:lstStyle/>
        <a:p>
          <a:endParaRPr lang="en-US"/>
        </a:p>
      </dgm:t>
    </dgm:pt>
    <dgm:pt modelId="{D7C60C3A-D228-491B-9A20-44879D91826A}" type="sibTrans" cxnId="{DB244019-C3ED-444F-846B-4562E5C6093C}">
      <dgm:prSet/>
      <dgm:spPr/>
      <dgm:t>
        <a:bodyPr/>
        <a:lstStyle/>
        <a:p>
          <a:endParaRPr lang="en-US"/>
        </a:p>
      </dgm:t>
    </dgm:pt>
    <dgm:pt modelId="{7508B0FD-1C50-4E75-9B75-BEF36C7EA6FB}">
      <dgm:prSet/>
      <dgm:spPr/>
      <dgm:t>
        <a:bodyPr/>
        <a:lstStyle/>
        <a:p>
          <a:r>
            <a:rPr lang="en-US"/>
            <a:t>Checklists (IT, HR, first week tasks)</a:t>
          </a:r>
        </a:p>
      </dgm:t>
    </dgm:pt>
    <dgm:pt modelId="{D33BF150-0230-4541-A128-F532F3ED55AE}" type="parTrans" cxnId="{32C9A8C8-E56A-4B8A-8402-AEFC520F7B8B}">
      <dgm:prSet/>
      <dgm:spPr/>
      <dgm:t>
        <a:bodyPr/>
        <a:lstStyle/>
        <a:p>
          <a:endParaRPr lang="en-US"/>
        </a:p>
      </dgm:t>
    </dgm:pt>
    <dgm:pt modelId="{03E61268-B8A7-4171-B1BB-67EA9FA5CABE}" type="sibTrans" cxnId="{32C9A8C8-E56A-4B8A-8402-AEFC520F7B8B}">
      <dgm:prSet/>
      <dgm:spPr/>
      <dgm:t>
        <a:bodyPr/>
        <a:lstStyle/>
        <a:p>
          <a:endParaRPr lang="en-US"/>
        </a:p>
      </dgm:t>
    </dgm:pt>
    <dgm:pt modelId="{4A41C6FA-9267-4F4A-AF9C-F0780D83BEBE}">
      <dgm:prSet/>
      <dgm:spPr/>
      <dgm:t>
        <a:bodyPr/>
        <a:lstStyle/>
        <a:p>
          <a:r>
            <a:rPr lang="en-US"/>
            <a:t>FAQs (simple answers to common issues)</a:t>
          </a:r>
        </a:p>
      </dgm:t>
    </dgm:pt>
    <dgm:pt modelId="{44585C55-2326-420C-BDC7-5C6E636BE8C7}" type="parTrans" cxnId="{C2662412-F7EE-46FA-843C-9B16BA13822B}">
      <dgm:prSet/>
      <dgm:spPr/>
      <dgm:t>
        <a:bodyPr/>
        <a:lstStyle/>
        <a:p>
          <a:endParaRPr lang="en-US"/>
        </a:p>
      </dgm:t>
    </dgm:pt>
    <dgm:pt modelId="{DF615984-6BA5-4E4B-B266-428AC1CB30AD}" type="sibTrans" cxnId="{C2662412-F7EE-46FA-843C-9B16BA13822B}">
      <dgm:prSet/>
      <dgm:spPr/>
      <dgm:t>
        <a:bodyPr/>
        <a:lstStyle/>
        <a:p>
          <a:endParaRPr lang="en-US"/>
        </a:p>
      </dgm:t>
    </dgm:pt>
    <dgm:pt modelId="{29B51457-F346-490D-AFB2-CEB35EC0BEEB}">
      <dgm:prSet/>
      <dgm:spPr/>
      <dgm:t>
        <a:bodyPr/>
        <a:lstStyle/>
        <a:p>
          <a:r>
            <a:rPr lang="en-US"/>
            <a:t>Sample Welcome Note (warm introductions) </a:t>
          </a:r>
        </a:p>
      </dgm:t>
    </dgm:pt>
    <dgm:pt modelId="{6E566D75-7097-432C-B856-751E45B872E9}" type="parTrans" cxnId="{9924411D-0D56-4BD5-9268-02F682BAC274}">
      <dgm:prSet/>
      <dgm:spPr/>
      <dgm:t>
        <a:bodyPr/>
        <a:lstStyle/>
        <a:p>
          <a:endParaRPr lang="en-US"/>
        </a:p>
      </dgm:t>
    </dgm:pt>
    <dgm:pt modelId="{F0930C59-4E32-4E96-B21E-E0E1A6C7970A}" type="sibTrans" cxnId="{9924411D-0D56-4BD5-9268-02F682BAC274}">
      <dgm:prSet/>
      <dgm:spPr/>
      <dgm:t>
        <a:bodyPr/>
        <a:lstStyle/>
        <a:p>
          <a:endParaRPr lang="en-US"/>
        </a:p>
      </dgm:t>
    </dgm:pt>
    <dgm:pt modelId="{5608B319-2AE5-44A8-9ABB-851437D7246F}" type="pres">
      <dgm:prSet presAssocID="{D6F4DC40-185F-4C45-9B92-A8E0E7D913F9}" presName="Name0" presStyleCnt="0">
        <dgm:presLayoutVars>
          <dgm:dir/>
          <dgm:animLvl val="lvl"/>
          <dgm:resizeHandles val="exact"/>
        </dgm:presLayoutVars>
      </dgm:prSet>
      <dgm:spPr/>
    </dgm:pt>
    <dgm:pt modelId="{696B1311-7BAC-4EC8-9DFC-BD02B8FF023B}" type="pres">
      <dgm:prSet presAssocID="{FB8A9B3C-6C4E-49FB-ABFF-B077E396BD5B}" presName="boxAndChildren" presStyleCnt="0"/>
      <dgm:spPr/>
    </dgm:pt>
    <dgm:pt modelId="{08468EDA-22EC-467B-AA92-C55772F079E4}" type="pres">
      <dgm:prSet presAssocID="{FB8A9B3C-6C4E-49FB-ABFF-B077E396BD5B}" presName="parentTextBox" presStyleLbl="node1" presStyleIdx="0" presStyleCnt="3"/>
      <dgm:spPr/>
    </dgm:pt>
    <dgm:pt modelId="{B901F3E4-DEA9-4EDD-9889-BAB1B6645CB9}" type="pres">
      <dgm:prSet presAssocID="{FB8A9B3C-6C4E-49FB-ABFF-B077E396BD5B}" presName="entireBox" presStyleLbl="node1" presStyleIdx="0" presStyleCnt="3"/>
      <dgm:spPr/>
    </dgm:pt>
    <dgm:pt modelId="{DC892F67-2EC7-4587-B4D2-19C710E9B1F4}" type="pres">
      <dgm:prSet presAssocID="{FB8A9B3C-6C4E-49FB-ABFF-B077E396BD5B}" presName="descendantBox" presStyleCnt="0"/>
      <dgm:spPr/>
    </dgm:pt>
    <dgm:pt modelId="{61309CBE-7031-4772-8BC9-BEE159306C39}" type="pres">
      <dgm:prSet presAssocID="{15DFB4BA-41AA-4AD4-BF28-BA4BE7CE7571}" presName="childTextBox" presStyleLbl="fgAccFollowNode1" presStyleIdx="0" presStyleCnt="4">
        <dgm:presLayoutVars>
          <dgm:bulletEnabled val="1"/>
        </dgm:presLayoutVars>
      </dgm:prSet>
      <dgm:spPr/>
    </dgm:pt>
    <dgm:pt modelId="{B871B922-A05B-4E91-B494-A9BB9FA272DB}" type="pres">
      <dgm:prSet presAssocID="{7508B0FD-1C50-4E75-9B75-BEF36C7EA6FB}" presName="childTextBox" presStyleLbl="fgAccFollowNode1" presStyleIdx="1" presStyleCnt="4">
        <dgm:presLayoutVars>
          <dgm:bulletEnabled val="1"/>
        </dgm:presLayoutVars>
      </dgm:prSet>
      <dgm:spPr/>
    </dgm:pt>
    <dgm:pt modelId="{6E507B7B-B0CB-4756-BEC6-26D59C3A0017}" type="pres">
      <dgm:prSet presAssocID="{4A41C6FA-9267-4F4A-AF9C-F0780D83BEBE}" presName="childTextBox" presStyleLbl="fgAccFollowNode1" presStyleIdx="2" presStyleCnt="4">
        <dgm:presLayoutVars>
          <dgm:bulletEnabled val="1"/>
        </dgm:presLayoutVars>
      </dgm:prSet>
      <dgm:spPr/>
    </dgm:pt>
    <dgm:pt modelId="{95D5DBB4-40A9-4B8C-B319-C72FB44258EF}" type="pres">
      <dgm:prSet presAssocID="{29B51457-F346-490D-AFB2-CEB35EC0BEEB}" presName="childTextBox" presStyleLbl="fgAccFollowNode1" presStyleIdx="3" presStyleCnt="4">
        <dgm:presLayoutVars>
          <dgm:bulletEnabled val="1"/>
        </dgm:presLayoutVars>
      </dgm:prSet>
      <dgm:spPr/>
    </dgm:pt>
    <dgm:pt modelId="{3120A42B-59E4-4D52-80C1-7FBC430066BB}" type="pres">
      <dgm:prSet presAssocID="{AE3DC057-84A7-4D07-8D29-E21E9D9B149A}" presName="sp" presStyleCnt="0"/>
      <dgm:spPr/>
    </dgm:pt>
    <dgm:pt modelId="{CCC1F449-BEF1-45E4-AF34-1B409091CD6A}" type="pres">
      <dgm:prSet presAssocID="{4B24D09C-565F-4682-A622-16E95D3E8C57}" presName="arrowAndChildren" presStyleCnt="0"/>
      <dgm:spPr/>
    </dgm:pt>
    <dgm:pt modelId="{40261CBC-E168-4416-A583-03D30CC964FF}" type="pres">
      <dgm:prSet presAssocID="{4B24D09C-565F-4682-A622-16E95D3E8C57}" presName="parentTextArrow" presStyleLbl="node1" presStyleIdx="1" presStyleCnt="3"/>
      <dgm:spPr/>
    </dgm:pt>
    <dgm:pt modelId="{278686BF-6982-4D83-927E-5A2DCAB11342}" type="pres">
      <dgm:prSet presAssocID="{3735FC47-8F46-4DCA-8C8C-26AB6E172E80}" presName="sp" presStyleCnt="0"/>
      <dgm:spPr/>
    </dgm:pt>
    <dgm:pt modelId="{3E11FD02-65A5-43EB-88C0-355B39F9DE4A}" type="pres">
      <dgm:prSet presAssocID="{B2B2D443-7BEC-49BE-951D-6FE9D3E3BBA0}" presName="arrowAndChildren" presStyleCnt="0"/>
      <dgm:spPr/>
    </dgm:pt>
    <dgm:pt modelId="{71C6501C-0E4B-41C8-8166-F55D0A4EE0FA}" type="pres">
      <dgm:prSet presAssocID="{B2B2D443-7BEC-49BE-951D-6FE9D3E3BBA0}" presName="parentTextArrow" presStyleLbl="node1" presStyleIdx="2" presStyleCnt="3"/>
      <dgm:spPr/>
    </dgm:pt>
  </dgm:ptLst>
  <dgm:cxnLst>
    <dgm:cxn modelId="{21C8BA03-62E7-4CDB-930D-4E16DF9BD052}" type="presOf" srcId="{7508B0FD-1C50-4E75-9B75-BEF36C7EA6FB}" destId="{B871B922-A05B-4E91-B494-A9BB9FA272DB}" srcOrd="0" destOrd="0" presId="urn:microsoft.com/office/officeart/2005/8/layout/process4"/>
    <dgm:cxn modelId="{C2662412-F7EE-46FA-843C-9B16BA13822B}" srcId="{FB8A9B3C-6C4E-49FB-ABFF-B077E396BD5B}" destId="{4A41C6FA-9267-4F4A-AF9C-F0780D83BEBE}" srcOrd="2" destOrd="0" parTransId="{44585C55-2326-420C-BDC7-5C6E636BE8C7}" sibTransId="{DF615984-6BA5-4E4B-B266-428AC1CB30AD}"/>
    <dgm:cxn modelId="{DB244019-C3ED-444F-846B-4562E5C6093C}" srcId="{FB8A9B3C-6C4E-49FB-ABFF-B077E396BD5B}" destId="{15DFB4BA-41AA-4AD4-BF28-BA4BE7CE7571}" srcOrd="0" destOrd="0" parTransId="{74254881-BA2C-43D9-9A23-555871F746A7}" sibTransId="{D7C60C3A-D228-491B-9A20-44879D91826A}"/>
    <dgm:cxn modelId="{BFD91F1D-B0CD-407C-8F95-7AA4983A4815}" type="presOf" srcId="{FB8A9B3C-6C4E-49FB-ABFF-B077E396BD5B}" destId="{B901F3E4-DEA9-4EDD-9889-BAB1B6645CB9}" srcOrd="1" destOrd="0" presId="urn:microsoft.com/office/officeart/2005/8/layout/process4"/>
    <dgm:cxn modelId="{9924411D-0D56-4BD5-9268-02F682BAC274}" srcId="{FB8A9B3C-6C4E-49FB-ABFF-B077E396BD5B}" destId="{29B51457-F346-490D-AFB2-CEB35EC0BEEB}" srcOrd="3" destOrd="0" parTransId="{6E566D75-7097-432C-B856-751E45B872E9}" sibTransId="{F0930C59-4E32-4E96-B21E-E0E1A6C7970A}"/>
    <dgm:cxn modelId="{7C32FB7C-1894-437F-8165-DC6171CE6AA8}" type="presOf" srcId="{4A41C6FA-9267-4F4A-AF9C-F0780D83BEBE}" destId="{6E507B7B-B0CB-4756-BEC6-26D59C3A0017}" srcOrd="0" destOrd="0" presId="urn:microsoft.com/office/officeart/2005/8/layout/process4"/>
    <dgm:cxn modelId="{D5587188-079F-4A3C-9F25-7448B9D2C7B5}" type="presOf" srcId="{B2B2D443-7BEC-49BE-951D-6FE9D3E3BBA0}" destId="{71C6501C-0E4B-41C8-8166-F55D0A4EE0FA}" srcOrd="0" destOrd="0" presId="urn:microsoft.com/office/officeart/2005/8/layout/process4"/>
    <dgm:cxn modelId="{041E368F-109B-428D-9ECB-8CE1F52DE939}" type="presOf" srcId="{D6F4DC40-185F-4C45-9B92-A8E0E7D913F9}" destId="{5608B319-2AE5-44A8-9ABB-851437D7246F}" srcOrd="0" destOrd="0" presId="urn:microsoft.com/office/officeart/2005/8/layout/process4"/>
    <dgm:cxn modelId="{277081B2-F809-4F25-9C58-8DA2666685F8}" type="presOf" srcId="{4B24D09C-565F-4682-A622-16E95D3E8C57}" destId="{40261CBC-E168-4416-A583-03D30CC964FF}" srcOrd="0" destOrd="0" presId="urn:microsoft.com/office/officeart/2005/8/layout/process4"/>
    <dgm:cxn modelId="{D071A6C0-A5E9-448C-B076-EFB1288F2612}" type="presOf" srcId="{29B51457-F346-490D-AFB2-CEB35EC0BEEB}" destId="{95D5DBB4-40A9-4B8C-B319-C72FB44258EF}" srcOrd="0" destOrd="0" presId="urn:microsoft.com/office/officeart/2005/8/layout/process4"/>
    <dgm:cxn modelId="{32C9A8C8-E56A-4B8A-8402-AEFC520F7B8B}" srcId="{FB8A9B3C-6C4E-49FB-ABFF-B077E396BD5B}" destId="{7508B0FD-1C50-4E75-9B75-BEF36C7EA6FB}" srcOrd="1" destOrd="0" parTransId="{D33BF150-0230-4541-A128-F532F3ED55AE}" sibTransId="{03E61268-B8A7-4171-B1BB-67EA9FA5CABE}"/>
    <dgm:cxn modelId="{DC69C2D2-F95C-4EC0-BDF5-C894DD784E8D}" srcId="{D6F4DC40-185F-4C45-9B92-A8E0E7D913F9}" destId="{FB8A9B3C-6C4E-49FB-ABFF-B077E396BD5B}" srcOrd="2" destOrd="0" parTransId="{A14C06F3-A1F5-45D1-96F2-D309633E609B}" sibTransId="{6DC34CFC-EADD-4996-AE88-776996416B25}"/>
    <dgm:cxn modelId="{04FBDAE2-1B2E-402F-B448-959C5F3C467A}" type="presOf" srcId="{FB8A9B3C-6C4E-49FB-ABFF-B077E396BD5B}" destId="{08468EDA-22EC-467B-AA92-C55772F079E4}" srcOrd="0" destOrd="0" presId="urn:microsoft.com/office/officeart/2005/8/layout/process4"/>
    <dgm:cxn modelId="{DC173CE6-8D61-4A3B-A67D-1B4EECEE4F06}" srcId="{D6F4DC40-185F-4C45-9B92-A8E0E7D913F9}" destId="{B2B2D443-7BEC-49BE-951D-6FE9D3E3BBA0}" srcOrd="0" destOrd="0" parTransId="{F1DF5106-0490-4F9D-97B1-B2CC0F2E5453}" sibTransId="{3735FC47-8F46-4DCA-8C8C-26AB6E172E80}"/>
    <dgm:cxn modelId="{D7D2D0E8-02F6-4B2E-A60E-B365B5F73671}" type="presOf" srcId="{15DFB4BA-41AA-4AD4-BF28-BA4BE7CE7571}" destId="{61309CBE-7031-4772-8BC9-BEE159306C39}" srcOrd="0" destOrd="0" presId="urn:microsoft.com/office/officeart/2005/8/layout/process4"/>
    <dgm:cxn modelId="{5D06B6EA-328E-4A69-9210-3B00BF8EE2C5}" srcId="{D6F4DC40-185F-4C45-9B92-A8E0E7D913F9}" destId="{4B24D09C-565F-4682-A622-16E95D3E8C57}" srcOrd="1" destOrd="0" parTransId="{8D394DC0-AC8A-420F-969A-BBFE409762FB}" sibTransId="{AE3DC057-84A7-4D07-8D29-E21E9D9B149A}"/>
    <dgm:cxn modelId="{1B2D117D-E544-4781-9E75-3670EB842BE9}" type="presParOf" srcId="{5608B319-2AE5-44A8-9ABB-851437D7246F}" destId="{696B1311-7BAC-4EC8-9DFC-BD02B8FF023B}" srcOrd="0" destOrd="0" presId="urn:microsoft.com/office/officeart/2005/8/layout/process4"/>
    <dgm:cxn modelId="{9E160BBF-C5A8-4480-AC64-AB2E0E10899B}" type="presParOf" srcId="{696B1311-7BAC-4EC8-9DFC-BD02B8FF023B}" destId="{08468EDA-22EC-467B-AA92-C55772F079E4}" srcOrd="0" destOrd="0" presId="urn:microsoft.com/office/officeart/2005/8/layout/process4"/>
    <dgm:cxn modelId="{0DE02D93-43EB-4A07-AF4C-8AF7490CE882}" type="presParOf" srcId="{696B1311-7BAC-4EC8-9DFC-BD02B8FF023B}" destId="{B901F3E4-DEA9-4EDD-9889-BAB1B6645CB9}" srcOrd="1" destOrd="0" presId="urn:microsoft.com/office/officeart/2005/8/layout/process4"/>
    <dgm:cxn modelId="{D4A39A6C-EA1F-44BA-A199-AE79CF660A94}" type="presParOf" srcId="{696B1311-7BAC-4EC8-9DFC-BD02B8FF023B}" destId="{DC892F67-2EC7-4587-B4D2-19C710E9B1F4}" srcOrd="2" destOrd="0" presId="urn:microsoft.com/office/officeart/2005/8/layout/process4"/>
    <dgm:cxn modelId="{AED146CD-A907-497C-BB58-14ED82C8B5A7}" type="presParOf" srcId="{DC892F67-2EC7-4587-B4D2-19C710E9B1F4}" destId="{61309CBE-7031-4772-8BC9-BEE159306C39}" srcOrd="0" destOrd="0" presId="urn:microsoft.com/office/officeart/2005/8/layout/process4"/>
    <dgm:cxn modelId="{829F82C7-1DB3-4AEE-9A63-1E2E8ECE6C26}" type="presParOf" srcId="{DC892F67-2EC7-4587-B4D2-19C710E9B1F4}" destId="{B871B922-A05B-4E91-B494-A9BB9FA272DB}" srcOrd="1" destOrd="0" presId="urn:microsoft.com/office/officeart/2005/8/layout/process4"/>
    <dgm:cxn modelId="{EC11EED9-E3C7-42A0-8C4A-A782AA855DBF}" type="presParOf" srcId="{DC892F67-2EC7-4587-B4D2-19C710E9B1F4}" destId="{6E507B7B-B0CB-4756-BEC6-26D59C3A0017}" srcOrd="2" destOrd="0" presId="urn:microsoft.com/office/officeart/2005/8/layout/process4"/>
    <dgm:cxn modelId="{A8BB06DB-6FB1-4D2A-ABE2-13E89C14B444}" type="presParOf" srcId="{DC892F67-2EC7-4587-B4D2-19C710E9B1F4}" destId="{95D5DBB4-40A9-4B8C-B319-C72FB44258EF}" srcOrd="3" destOrd="0" presId="urn:microsoft.com/office/officeart/2005/8/layout/process4"/>
    <dgm:cxn modelId="{3E5C93EF-B602-44D4-9BA0-B7BE62B7E4F9}" type="presParOf" srcId="{5608B319-2AE5-44A8-9ABB-851437D7246F}" destId="{3120A42B-59E4-4D52-80C1-7FBC430066BB}" srcOrd="1" destOrd="0" presId="urn:microsoft.com/office/officeart/2005/8/layout/process4"/>
    <dgm:cxn modelId="{6E1F8814-5460-4087-B696-44F816805EB3}" type="presParOf" srcId="{5608B319-2AE5-44A8-9ABB-851437D7246F}" destId="{CCC1F449-BEF1-45E4-AF34-1B409091CD6A}" srcOrd="2" destOrd="0" presId="urn:microsoft.com/office/officeart/2005/8/layout/process4"/>
    <dgm:cxn modelId="{25D0C898-A581-4975-9C59-1A3DFAA6BE03}" type="presParOf" srcId="{CCC1F449-BEF1-45E4-AF34-1B409091CD6A}" destId="{40261CBC-E168-4416-A583-03D30CC964FF}" srcOrd="0" destOrd="0" presId="urn:microsoft.com/office/officeart/2005/8/layout/process4"/>
    <dgm:cxn modelId="{BCFF7588-3CFF-4471-89E4-15C395B362D0}" type="presParOf" srcId="{5608B319-2AE5-44A8-9ABB-851437D7246F}" destId="{278686BF-6982-4D83-927E-5A2DCAB11342}" srcOrd="3" destOrd="0" presId="urn:microsoft.com/office/officeart/2005/8/layout/process4"/>
    <dgm:cxn modelId="{3E91210C-46C2-4828-9BA3-0EE7A35E8C5C}" type="presParOf" srcId="{5608B319-2AE5-44A8-9ABB-851437D7246F}" destId="{3E11FD02-65A5-43EB-88C0-355B39F9DE4A}" srcOrd="4" destOrd="0" presId="urn:microsoft.com/office/officeart/2005/8/layout/process4"/>
    <dgm:cxn modelId="{F8BE9899-30D5-442F-B593-0A00448253D5}" type="presParOf" srcId="{3E11FD02-65A5-43EB-88C0-355B39F9DE4A}" destId="{71C6501C-0E4B-41C8-8166-F55D0A4EE0F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FE4640-DE51-4296-A1BF-C56A3A4A022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7C5F46-3A50-470F-A931-AB109840A2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100% IT+HR setup complete by Day 2. </a:t>
          </a:r>
        </a:p>
      </dgm:t>
    </dgm:pt>
    <dgm:pt modelId="{6ED4282D-09A9-4E71-B274-0568A38357E1}" type="parTrans" cxnId="{6B753890-0226-4ECA-8C64-7CA2BBEF6650}">
      <dgm:prSet/>
      <dgm:spPr/>
      <dgm:t>
        <a:bodyPr/>
        <a:lstStyle/>
        <a:p>
          <a:endParaRPr lang="en-US"/>
        </a:p>
      </dgm:t>
    </dgm:pt>
    <dgm:pt modelId="{05CB8557-09E5-47B4-A65B-7E92234B1DBD}" type="sibTrans" cxnId="{6B753890-0226-4ECA-8C64-7CA2BBEF665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6BC9665-6361-4E4F-9BB3-240DCCA9B75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90% first task completion by Day 5</a:t>
          </a:r>
        </a:p>
      </dgm:t>
    </dgm:pt>
    <dgm:pt modelId="{5DBD6349-E7A7-492A-A7E2-12CB68AC79EF}" type="parTrans" cxnId="{A039CA58-FE1A-424D-BA2A-2C9EA1649472}">
      <dgm:prSet/>
      <dgm:spPr/>
      <dgm:t>
        <a:bodyPr/>
        <a:lstStyle/>
        <a:p>
          <a:endParaRPr lang="en-US"/>
        </a:p>
      </dgm:t>
    </dgm:pt>
    <dgm:pt modelId="{F8DD85EE-815A-4CEB-9BE9-88706EA0C37B}" type="sibTrans" cxnId="{A039CA58-FE1A-424D-BA2A-2C9EA164947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98C78BC-09B2-4BA4-A989-68D50D8993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Satisfaction ≥ 4/5 on onboarding survey</a:t>
          </a:r>
        </a:p>
      </dgm:t>
    </dgm:pt>
    <dgm:pt modelId="{865C617B-0804-4FD0-BB5B-E554B1A38B3E}" type="parTrans" cxnId="{33F1A716-ACA7-49A9-9D4B-678B03440B5C}">
      <dgm:prSet/>
      <dgm:spPr/>
      <dgm:t>
        <a:bodyPr/>
        <a:lstStyle/>
        <a:p>
          <a:endParaRPr lang="en-US"/>
        </a:p>
      </dgm:t>
    </dgm:pt>
    <dgm:pt modelId="{AD8FC55F-523A-4A3B-89F9-AD8B163F0E41}" type="sibTrans" cxnId="{33F1A716-ACA7-49A9-9D4B-678B03440B5C}">
      <dgm:prSet/>
      <dgm:spPr/>
      <dgm:t>
        <a:bodyPr/>
        <a:lstStyle/>
        <a:p>
          <a:endParaRPr lang="en-US"/>
        </a:p>
      </dgm:t>
    </dgm:pt>
    <dgm:pt modelId="{1879531F-B20D-4067-B08B-CFC4BA38E7FC}" type="pres">
      <dgm:prSet presAssocID="{3EFE4640-DE51-4296-A1BF-C56A3A4A0227}" presName="root" presStyleCnt="0">
        <dgm:presLayoutVars>
          <dgm:dir/>
          <dgm:resizeHandles val="exact"/>
        </dgm:presLayoutVars>
      </dgm:prSet>
      <dgm:spPr/>
    </dgm:pt>
    <dgm:pt modelId="{2DFB4495-E0CE-4E65-B32F-52F82FC2C602}" type="pres">
      <dgm:prSet presAssocID="{177C5F46-3A50-470F-A931-AB109840A2E9}" presName="compNode" presStyleCnt="0"/>
      <dgm:spPr/>
    </dgm:pt>
    <dgm:pt modelId="{906B5C17-DEF5-4D41-BE3E-5988E0286471}" type="pres">
      <dgm:prSet presAssocID="{177C5F46-3A50-470F-A931-AB109840A2E9}" presName="bgRect" presStyleLbl="bgShp" presStyleIdx="0" presStyleCnt="3"/>
      <dgm:spPr/>
    </dgm:pt>
    <dgm:pt modelId="{9741E2C3-ACAC-4185-BF33-429062CCF938}" type="pres">
      <dgm:prSet presAssocID="{177C5F46-3A50-470F-A931-AB109840A2E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2D438949-B298-4359-BDD0-85D784AD409E}" type="pres">
      <dgm:prSet presAssocID="{177C5F46-3A50-470F-A931-AB109840A2E9}" presName="spaceRect" presStyleCnt="0"/>
      <dgm:spPr/>
    </dgm:pt>
    <dgm:pt modelId="{FDE90C03-2DDE-4670-8AD8-D001FE9F5054}" type="pres">
      <dgm:prSet presAssocID="{177C5F46-3A50-470F-A931-AB109840A2E9}" presName="parTx" presStyleLbl="revTx" presStyleIdx="0" presStyleCnt="3">
        <dgm:presLayoutVars>
          <dgm:chMax val="0"/>
          <dgm:chPref val="0"/>
        </dgm:presLayoutVars>
      </dgm:prSet>
      <dgm:spPr/>
    </dgm:pt>
    <dgm:pt modelId="{80764FDB-489A-4B65-B120-2FB31A6339B2}" type="pres">
      <dgm:prSet presAssocID="{05CB8557-09E5-47B4-A65B-7E92234B1DBD}" presName="sibTrans" presStyleCnt="0"/>
      <dgm:spPr/>
    </dgm:pt>
    <dgm:pt modelId="{9B2F0AA9-210D-41D5-B3C1-D689ED69803B}" type="pres">
      <dgm:prSet presAssocID="{B6BC9665-6361-4E4F-9BB3-240DCCA9B75A}" presName="compNode" presStyleCnt="0"/>
      <dgm:spPr/>
    </dgm:pt>
    <dgm:pt modelId="{D9F61C9C-3E9F-46B1-822C-C8B494384627}" type="pres">
      <dgm:prSet presAssocID="{B6BC9665-6361-4E4F-9BB3-240DCCA9B75A}" presName="bgRect" presStyleLbl="bgShp" presStyleIdx="1" presStyleCnt="3"/>
      <dgm:spPr/>
    </dgm:pt>
    <dgm:pt modelId="{92515D5D-7B49-4E0F-974F-39B082E635E5}" type="pres">
      <dgm:prSet presAssocID="{B6BC9665-6361-4E4F-9BB3-240DCCA9B75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D85C9A0A-5E97-424C-A9EF-CB407706F598}" type="pres">
      <dgm:prSet presAssocID="{B6BC9665-6361-4E4F-9BB3-240DCCA9B75A}" presName="spaceRect" presStyleCnt="0"/>
      <dgm:spPr/>
    </dgm:pt>
    <dgm:pt modelId="{0A40022E-6B09-4D6E-A8E9-B0E9C5ECAE6D}" type="pres">
      <dgm:prSet presAssocID="{B6BC9665-6361-4E4F-9BB3-240DCCA9B75A}" presName="parTx" presStyleLbl="revTx" presStyleIdx="1" presStyleCnt="3">
        <dgm:presLayoutVars>
          <dgm:chMax val="0"/>
          <dgm:chPref val="0"/>
        </dgm:presLayoutVars>
      </dgm:prSet>
      <dgm:spPr/>
    </dgm:pt>
    <dgm:pt modelId="{0C15D4BE-EEAA-44FC-8973-762F7D193021}" type="pres">
      <dgm:prSet presAssocID="{F8DD85EE-815A-4CEB-9BE9-88706EA0C37B}" presName="sibTrans" presStyleCnt="0"/>
      <dgm:spPr/>
    </dgm:pt>
    <dgm:pt modelId="{0BA78670-4242-4EE3-BB93-E5A59D6F1515}" type="pres">
      <dgm:prSet presAssocID="{398C78BC-09B2-4BA4-A989-68D50D899347}" presName="compNode" presStyleCnt="0"/>
      <dgm:spPr/>
    </dgm:pt>
    <dgm:pt modelId="{0AEE6CC4-F465-40C4-A00B-E28C295D7EA1}" type="pres">
      <dgm:prSet presAssocID="{398C78BC-09B2-4BA4-A989-68D50D899347}" presName="bgRect" presStyleLbl="bgShp" presStyleIdx="2" presStyleCnt="3"/>
      <dgm:spPr/>
    </dgm:pt>
    <dgm:pt modelId="{EE7AB086-37F4-4EF0-A86A-4DE1B57E3A78}" type="pres">
      <dgm:prSet presAssocID="{398C78BC-09B2-4BA4-A989-68D50D89934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utral Face with No Fill"/>
        </a:ext>
      </dgm:extLst>
    </dgm:pt>
    <dgm:pt modelId="{4E1F1DF3-CABE-4CD3-87EC-49CF28A461EB}" type="pres">
      <dgm:prSet presAssocID="{398C78BC-09B2-4BA4-A989-68D50D899347}" presName="spaceRect" presStyleCnt="0"/>
      <dgm:spPr/>
    </dgm:pt>
    <dgm:pt modelId="{9EF514DE-385F-4FBD-89E8-0C8785DC2BF4}" type="pres">
      <dgm:prSet presAssocID="{398C78BC-09B2-4BA4-A989-68D50D89934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3F1A716-ACA7-49A9-9D4B-678B03440B5C}" srcId="{3EFE4640-DE51-4296-A1BF-C56A3A4A0227}" destId="{398C78BC-09B2-4BA4-A989-68D50D899347}" srcOrd="2" destOrd="0" parTransId="{865C617B-0804-4FD0-BB5B-E554B1A38B3E}" sibTransId="{AD8FC55F-523A-4A3B-89F9-AD8B163F0E41}"/>
    <dgm:cxn modelId="{B7404036-1DEE-4012-9A13-99DBBEBBB59D}" type="presOf" srcId="{3EFE4640-DE51-4296-A1BF-C56A3A4A0227}" destId="{1879531F-B20D-4067-B08B-CFC4BA38E7FC}" srcOrd="0" destOrd="0" presId="urn:microsoft.com/office/officeart/2018/2/layout/IconVerticalSolidList"/>
    <dgm:cxn modelId="{A039CA58-FE1A-424D-BA2A-2C9EA1649472}" srcId="{3EFE4640-DE51-4296-A1BF-C56A3A4A0227}" destId="{B6BC9665-6361-4E4F-9BB3-240DCCA9B75A}" srcOrd="1" destOrd="0" parTransId="{5DBD6349-E7A7-492A-A7E2-12CB68AC79EF}" sibTransId="{F8DD85EE-815A-4CEB-9BE9-88706EA0C37B}"/>
    <dgm:cxn modelId="{7E362C80-F74E-43C8-B7AC-062911D91607}" type="presOf" srcId="{398C78BC-09B2-4BA4-A989-68D50D899347}" destId="{9EF514DE-385F-4FBD-89E8-0C8785DC2BF4}" srcOrd="0" destOrd="0" presId="urn:microsoft.com/office/officeart/2018/2/layout/IconVerticalSolidList"/>
    <dgm:cxn modelId="{32A33590-17D4-4A81-8ADD-6EEB56FEE1A3}" type="presOf" srcId="{177C5F46-3A50-470F-A931-AB109840A2E9}" destId="{FDE90C03-2DDE-4670-8AD8-D001FE9F5054}" srcOrd="0" destOrd="0" presId="urn:microsoft.com/office/officeart/2018/2/layout/IconVerticalSolidList"/>
    <dgm:cxn modelId="{6B753890-0226-4ECA-8C64-7CA2BBEF6650}" srcId="{3EFE4640-DE51-4296-A1BF-C56A3A4A0227}" destId="{177C5F46-3A50-470F-A931-AB109840A2E9}" srcOrd="0" destOrd="0" parTransId="{6ED4282D-09A9-4E71-B274-0568A38357E1}" sibTransId="{05CB8557-09E5-47B4-A65B-7E92234B1DBD}"/>
    <dgm:cxn modelId="{02B208B4-27F3-4301-ADDB-9E8F58DED8B7}" type="presOf" srcId="{B6BC9665-6361-4E4F-9BB3-240DCCA9B75A}" destId="{0A40022E-6B09-4D6E-A8E9-B0E9C5ECAE6D}" srcOrd="0" destOrd="0" presId="urn:microsoft.com/office/officeart/2018/2/layout/IconVerticalSolidList"/>
    <dgm:cxn modelId="{A758D209-5C37-4628-BC06-879FB7104007}" type="presParOf" srcId="{1879531F-B20D-4067-B08B-CFC4BA38E7FC}" destId="{2DFB4495-E0CE-4E65-B32F-52F82FC2C602}" srcOrd="0" destOrd="0" presId="urn:microsoft.com/office/officeart/2018/2/layout/IconVerticalSolidList"/>
    <dgm:cxn modelId="{27E7130A-72EF-4FB6-B8EA-91C0A8563B12}" type="presParOf" srcId="{2DFB4495-E0CE-4E65-B32F-52F82FC2C602}" destId="{906B5C17-DEF5-4D41-BE3E-5988E0286471}" srcOrd="0" destOrd="0" presId="urn:microsoft.com/office/officeart/2018/2/layout/IconVerticalSolidList"/>
    <dgm:cxn modelId="{4D9D6B9D-25D1-42ED-BDC9-485BBA1A33FE}" type="presParOf" srcId="{2DFB4495-E0CE-4E65-B32F-52F82FC2C602}" destId="{9741E2C3-ACAC-4185-BF33-429062CCF938}" srcOrd="1" destOrd="0" presId="urn:microsoft.com/office/officeart/2018/2/layout/IconVerticalSolidList"/>
    <dgm:cxn modelId="{B5CBF246-611C-4B56-994D-B9C726D75EF1}" type="presParOf" srcId="{2DFB4495-E0CE-4E65-B32F-52F82FC2C602}" destId="{2D438949-B298-4359-BDD0-85D784AD409E}" srcOrd="2" destOrd="0" presId="urn:microsoft.com/office/officeart/2018/2/layout/IconVerticalSolidList"/>
    <dgm:cxn modelId="{39D3D713-DED8-45C5-B33B-E0CC54B827BC}" type="presParOf" srcId="{2DFB4495-E0CE-4E65-B32F-52F82FC2C602}" destId="{FDE90C03-2DDE-4670-8AD8-D001FE9F5054}" srcOrd="3" destOrd="0" presId="urn:microsoft.com/office/officeart/2018/2/layout/IconVerticalSolidList"/>
    <dgm:cxn modelId="{76418AA3-161D-4050-A280-F3F175449459}" type="presParOf" srcId="{1879531F-B20D-4067-B08B-CFC4BA38E7FC}" destId="{80764FDB-489A-4B65-B120-2FB31A6339B2}" srcOrd="1" destOrd="0" presId="urn:microsoft.com/office/officeart/2018/2/layout/IconVerticalSolidList"/>
    <dgm:cxn modelId="{67871A19-AFC8-46A8-B70A-83A1F0FC8DEF}" type="presParOf" srcId="{1879531F-B20D-4067-B08B-CFC4BA38E7FC}" destId="{9B2F0AA9-210D-41D5-B3C1-D689ED69803B}" srcOrd="2" destOrd="0" presId="urn:microsoft.com/office/officeart/2018/2/layout/IconVerticalSolidList"/>
    <dgm:cxn modelId="{AA13FEAF-0D99-45FB-8F9B-4C30EC6103B9}" type="presParOf" srcId="{9B2F0AA9-210D-41D5-B3C1-D689ED69803B}" destId="{D9F61C9C-3E9F-46B1-822C-C8B494384627}" srcOrd="0" destOrd="0" presId="urn:microsoft.com/office/officeart/2018/2/layout/IconVerticalSolidList"/>
    <dgm:cxn modelId="{65C2EF60-8CC4-47E8-9FF7-991D3C97EC04}" type="presParOf" srcId="{9B2F0AA9-210D-41D5-B3C1-D689ED69803B}" destId="{92515D5D-7B49-4E0F-974F-39B082E635E5}" srcOrd="1" destOrd="0" presId="urn:microsoft.com/office/officeart/2018/2/layout/IconVerticalSolidList"/>
    <dgm:cxn modelId="{9C837536-1FD4-4EA0-822E-923612281FE6}" type="presParOf" srcId="{9B2F0AA9-210D-41D5-B3C1-D689ED69803B}" destId="{D85C9A0A-5E97-424C-A9EF-CB407706F598}" srcOrd="2" destOrd="0" presId="urn:microsoft.com/office/officeart/2018/2/layout/IconVerticalSolidList"/>
    <dgm:cxn modelId="{96D2049A-3A61-491A-BEB3-106EA280252A}" type="presParOf" srcId="{9B2F0AA9-210D-41D5-B3C1-D689ED69803B}" destId="{0A40022E-6B09-4D6E-A8E9-B0E9C5ECAE6D}" srcOrd="3" destOrd="0" presId="urn:microsoft.com/office/officeart/2018/2/layout/IconVerticalSolidList"/>
    <dgm:cxn modelId="{A7749B4A-7DE5-4586-948C-B9F2F838259D}" type="presParOf" srcId="{1879531F-B20D-4067-B08B-CFC4BA38E7FC}" destId="{0C15D4BE-EEAA-44FC-8973-762F7D193021}" srcOrd="3" destOrd="0" presId="urn:microsoft.com/office/officeart/2018/2/layout/IconVerticalSolidList"/>
    <dgm:cxn modelId="{27AB50C4-9DE3-484B-AF91-598C06AD7815}" type="presParOf" srcId="{1879531F-B20D-4067-B08B-CFC4BA38E7FC}" destId="{0BA78670-4242-4EE3-BB93-E5A59D6F1515}" srcOrd="4" destOrd="0" presId="urn:microsoft.com/office/officeart/2018/2/layout/IconVerticalSolidList"/>
    <dgm:cxn modelId="{42500EC5-00E8-4809-86AB-3CFEB90ABA97}" type="presParOf" srcId="{0BA78670-4242-4EE3-BB93-E5A59D6F1515}" destId="{0AEE6CC4-F465-40C4-A00B-E28C295D7EA1}" srcOrd="0" destOrd="0" presId="urn:microsoft.com/office/officeart/2018/2/layout/IconVerticalSolidList"/>
    <dgm:cxn modelId="{9ECF7085-9916-4ABE-BEEA-0B4E774517A5}" type="presParOf" srcId="{0BA78670-4242-4EE3-BB93-E5A59D6F1515}" destId="{EE7AB086-37F4-4EF0-A86A-4DE1B57E3A78}" srcOrd="1" destOrd="0" presId="urn:microsoft.com/office/officeart/2018/2/layout/IconVerticalSolidList"/>
    <dgm:cxn modelId="{E70CC6EF-712A-4F7F-BE13-5C1F178B6DA4}" type="presParOf" srcId="{0BA78670-4242-4EE3-BB93-E5A59D6F1515}" destId="{4E1F1DF3-CABE-4CD3-87EC-49CF28A461EB}" srcOrd="2" destOrd="0" presId="urn:microsoft.com/office/officeart/2018/2/layout/IconVerticalSolidList"/>
    <dgm:cxn modelId="{C66C1DC6-B67A-4D4B-BFA8-51BAFC8A9C71}" type="presParOf" srcId="{0BA78670-4242-4EE3-BB93-E5A59D6F1515}" destId="{9EF514DE-385F-4FBD-89E8-0C8785DC2BF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E1352A-2423-488D-BA16-C9F7D9E285D9}">
      <dsp:nvSpPr>
        <dsp:cNvPr id="0" name=""/>
        <dsp:cNvSpPr/>
      </dsp:nvSpPr>
      <dsp:spPr>
        <a:xfrm>
          <a:off x="718664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A60339-74E5-446A-9B3C-FC3EB1313CF4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CBC2BC-2E01-401D-A5A1-3C14AA0D0EC8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No structured onboarding → new hires feel lost.</a:t>
          </a:r>
        </a:p>
      </dsp:txBody>
      <dsp:txXfrm>
        <a:off x="93445" y="3018902"/>
        <a:ext cx="3206250" cy="720000"/>
      </dsp:txXfrm>
    </dsp:sp>
    <dsp:sp modelId="{9C8B1C56-C50A-422F-9E8D-3D7150F0585C}">
      <dsp:nvSpPr>
        <dsp:cNvPr id="0" name=""/>
        <dsp:cNvSpPr/>
      </dsp:nvSpPr>
      <dsp:spPr>
        <a:xfrm>
          <a:off x="4486008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727724-05B7-4D0C-8983-5748616498B8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4D9915-7B84-40B0-BE01-7DFB90168911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Overwhelm from too many tools, no clear guidance. </a:t>
          </a:r>
        </a:p>
      </dsp:txBody>
      <dsp:txXfrm>
        <a:off x="3860789" y="3018902"/>
        <a:ext cx="3206250" cy="720000"/>
      </dsp:txXfrm>
    </dsp:sp>
    <dsp:sp modelId="{04ED152B-B185-4BEE-9871-59B16AF40472}">
      <dsp:nvSpPr>
        <dsp:cNvPr id="0" name=""/>
        <dsp:cNvSpPr/>
      </dsp:nvSpPr>
      <dsp:spPr>
        <a:xfrm>
          <a:off x="8253352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D1B11E-AC1E-425F-8372-95A3C4C845AE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BF8665-0AA6-47CD-BD01-DDE1BB3D98F6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Lack of early connections → low engagement and productivity</a:t>
          </a:r>
        </a:p>
      </dsp:txBody>
      <dsp:txXfrm>
        <a:off x="7628133" y="3018902"/>
        <a:ext cx="3206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01F3E4-DEA9-4EDD-9889-BAB1B6645CB9}">
      <dsp:nvSpPr>
        <dsp:cNvPr id="0" name=""/>
        <dsp:cNvSpPr/>
      </dsp:nvSpPr>
      <dsp:spPr>
        <a:xfrm>
          <a:off x="0" y="4197929"/>
          <a:ext cx="6396484" cy="137785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Toolkit</a:t>
          </a:r>
        </a:p>
      </dsp:txBody>
      <dsp:txXfrm>
        <a:off x="0" y="4197929"/>
        <a:ext cx="6396484" cy="744041"/>
      </dsp:txXfrm>
    </dsp:sp>
    <dsp:sp modelId="{61309CBE-7031-4772-8BC9-BEE159306C39}">
      <dsp:nvSpPr>
        <dsp:cNvPr id="0" name=""/>
        <dsp:cNvSpPr/>
      </dsp:nvSpPr>
      <dsp:spPr>
        <a:xfrm>
          <a:off x="0" y="4914414"/>
          <a:ext cx="1599120" cy="63381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Playbook (values, communication, norms, tools)</a:t>
          </a:r>
        </a:p>
      </dsp:txBody>
      <dsp:txXfrm>
        <a:off x="0" y="4914414"/>
        <a:ext cx="1599120" cy="633812"/>
      </dsp:txXfrm>
    </dsp:sp>
    <dsp:sp modelId="{B871B922-A05B-4E91-B494-A9BB9FA272DB}">
      <dsp:nvSpPr>
        <dsp:cNvPr id="0" name=""/>
        <dsp:cNvSpPr/>
      </dsp:nvSpPr>
      <dsp:spPr>
        <a:xfrm>
          <a:off x="1599121" y="4914414"/>
          <a:ext cx="1599120" cy="633812"/>
        </a:xfrm>
        <a:prstGeom prst="rect">
          <a:avLst/>
        </a:prstGeom>
        <a:solidFill>
          <a:schemeClr val="accent2">
            <a:tint val="40000"/>
            <a:alpha val="90000"/>
            <a:hueOff val="2244906"/>
            <a:satOff val="-20744"/>
            <a:lumOff val="-233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2244906"/>
              <a:satOff val="-20744"/>
              <a:lumOff val="-23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Checklists (IT, HR, first week tasks)</a:t>
          </a:r>
        </a:p>
      </dsp:txBody>
      <dsp:txXfrm>
        <a:off x="1599121" y="4914414"/>
        <a:ext cx="1599120" cy="633812"/>
      </dsp:txXfrm>
    </dsp:sp>
    <dsp:sp modelId="{6E507B7B-B0CB-4756-BEC6-26D59C3A0017}">
      <dsp:nvSpPr>
        <dsp:cNvPr id="0" name=""/>
        <dsp:cNvSpPr/>
      </dsp:nvSpPr>
      <dsp:spPr>
        <a:xfrm>
          <a:off x="3198242" y="4914414"/>
          <a:ext cx="1599120" cy="633812"/>
        </a:xfrm>
        <a:prstGeom prst="rect">
          <a:avLst/>
        </a:prstGeom>
        <a:solidFill>
          <a:schemeClr val="accent2">
            <a:tint val="40000"/>
            <a:alpha val="90000"/>
            <a:hueOff val="4489812"/>
            <a:satOff val="-41488"/>
            <a:lumOff val="-4677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4489812"/>
              <a:satOff val="-41488"/>
              <a:lumOff val="-46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FAQs (simple answers to common issues)</a:t>
          </a:r>
        </a:p>
      </dsp:txBody>
      <dsp:txXfrm>
        <a:off x="3198242" y="4914414"/>
        <a:ext cx="1599120" cy="633812"/>
      </dsp:txXfrm>
    </dsp:sp>
    <dsp:sp modelId="{95D5DBB4-40A9-4B8C-B319-C72FB44258EF}">
      <dsp:nvSpPr>
        <dsp:cNvPr id="0" name=""/>
        <dsp:cNvSpPr/>
      </dsp:nvSpPr>
      <dsp:spPr>
        <a:xfrm>
          <a:off x="4797363" y="4914414"/>
          <a:ext cx="1599120" cy="633812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Sample Welcome Note (warm introductions) </a:t>
          </a:r>
        </a:p>
      </dsp:txBody>
      <dsp:txXfrm>
        <a:off x="4797363" y="4914414"/>
        <a:ext cx="1599120" cy="633812"/>
      </dsp:txXfrm>
    </dsp:sp>
    <dsp:sp modelId="{40261CBC-E168-4416-A583-03D30CC964FF}">
      <dsp:nvSpPr>
        <dsp:cNvPr id="0" name=""/>
        <dsp:cNvSpPr/>
      </dsp:nvSpPr>
      <dsp:spPr>
        <a:xfrm rot="10800000">
          <a:off x="0" y="2099457"/>
          <a:ext cx="6396484" cy="2119139"/>
        </a:xfrm>
        <a:prstGeom prst="upArrowCallou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Journey Map (Day 0-5) staged rollout from preboarding → first task.</a:t>
          </a:r>
        </a:p>
      </dsp:txBody>
      <dsp:txXfrm rot="10800000">
        <a:off x="0" y="2099457"/>
        <a:ext cx="6396484" cy="1376953"/>
      </dsp:txXfrm>
    </dsp:sp>
    <dsp:sp modelId="{71C6501C-0E4B-41C8-8166-F55D0A4EE0FA}">
      <dsp:nvSpPr>
        <dsp:cNvPr id="0" name=""/>
        <dsp:cNvSpPr/>
      </dsp:nvSpPr>
      <dsp:spPr>
        <a:xfrm rot="10800000">
          <a:off x="0" y="985"/>
          <a:ext cx="6396484" cy="2119139"/>
        </a:xfrm>
        <a:prstGeom prst="upArrowCallou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Persona-based design:  Jordan Williams (Marketing Associate). </a:t>
          </a:r>
        </a:p>
      </dsp:txBody>
      <dsp:txXfrm rot="10800000">
        <a:off x="0" y="985"/>
        <a:ext cx="6396484" cy="13769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6B5C17-DEF5-4D41-BE3E-5988E0286471}">
      <dsp:nvSpPr>
        <dsp:cNvPr id="0" name=""/>
        <dsp:cNvSpPr/>
      </dsp:nvSpPr>
      <dsp:spPr>
        <a:xfrm>
          <a:off x="0" y="474"/>
          <a:ext cx="5608637" cy="111143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41E2C3-ACAC-4185-BF33-429062CCF938}">
      <dsp:nvSpPr>
        <dsp:cNvPr id="0" name=""/>
        <dsp:cNvSpPr/>
      </dsp:nvSpPr>
      <dsp:spPr>
        <a:xfrm>
          <a:off x="336208" y="250547"/>
          <a:ext cx="611287" cy="6112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E90C03-2DDE-4670-8AD8-D001FE9F5054}">
      <dsp:nvSpPr>
        <dsp:cNvPr id="0" name=""/>
        <dsp:cNvSpPr/>
      </dsp:nvSpPr>
      <dsp:spPr>
        <a:xfrm>
          <a:off x="1283703" y="474"/>
          <a:ext cx="4324933" cy="11114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627" tIns="117627" rIns="117627" bIns="11762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100% IT+HR setup complete by Day 2. </a:t>
          </a:r>
        </a:p>
      </dsp:txBody>
      <dsp:txXfrm>
        <a:off x="1283703" y="474"/>
        <a:ext cx="4324933" cy="1111432"/>
      </dsp:txXfrm>
    </dsp:sp>
    <dsp:sp modelId="{D9F61C9C-3E9F-46B1-822C-C8B494384627}">
      <dsp:nvSpPr>
        <dsp:cNvPr id="0" name=""/>
        <dsp:cNvSpPr/>
      </dsp:nvSpPr>
      <dsp:spPr>
        <a:xfrm>
          <a:off x="0" y="1389764"/>
          <a:ext cx="5608637" cy="111143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515D5D-7B49-4E0F-974F-39B082E635E5}">
      <dsp:nvSpPr>
        <dsp:cNvPr id="0" name=""/>
        <dsp:cNvSpPr/>
      </dsp:nvSpPr>
      <dsp:spPr>
        <a:xfrm>
          <a:off x="336208" y="1639837"/>
          <a:ext cx="611287" cy="6112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40022E-6B09-4D6E-A8E9-B0E9C5ECAE6D}">
      <dsp:nvSpPr>
        <dsp:cNvPr id="0" name=""/>
        <dsp:cNvSpPr/>
      </dsp:nvSpPr>
      <dsp:spPr>
        <a:xfrm>
          <a:off x="1283703" y="1389764"/>
          <a:ext cx="4324933" cy="11114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627" tIns="117627" rIns="117627" bIns="11762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90% first task completion by Day 5</a:t>
          </a:r>
        </a:p>
      </dsp:txBody>
      <dsp:txXfrm>
        <a:off x="1283703" y="1389764"/>
        <a:ext cx="4324933" cy="1111432"/>
      </dsp:txXfrm>
    </dsp:sp>
    <dsp:sp modelId="{0AEE6CC4-F465-40C4-A00B-E28C295D7EA1}">
      <dsp:nvSpPr>
        <dsp:cNvPr id="0" name=""/>
        <dsp:cNvSpPr/>
      </dsp:nvSpPr>
      <dsp:spPr>
        <a:xfrm>
          <a:off x="0" y="2779055"/>
          <a:ext cx="5608637" cy="111143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7AB086-37F4-4EF0-A86A-4DE1B57E3A78}">
      <dsp:nvSpPr>
        <dsp:cNvPr id="0" name=""/>
        <dsp:cNvSpPr/>
      </dsp:nvSpPr>
      <dsp:spPr>
        <a:xfrm>
          <a:off x="336208" y="3029127"/>
          <a:ext cx="611287" cy="6112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F514DE-385F-4FBD-89E8-0C8785DC2BF4}">
      <dsp:nvSpPr>
        <dsp:cNvPr id="0" name=""/>
        <dsp:cNvSpPr/>
      </dsp:nvSpPr>
      <dsp:spPr>
        <a:xfrm>
          <a:off x="1283703" y="2779055"/>
          <a:ext cx="4324933" cy="11114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627" tIns="117627" rIns="117627" bIns="11762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Satisfaction ≥ 4/5 on onboarding survey</a:t>
          </a:r>
        </a:p>
      </dsp:txBody>
      <dsp:txXfrm>
        <a:off x="1283703" y="2779055"/>
        <a:ext cx="4324933" cy="11114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543A5-F349-488E-870C-A681D18A5537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67AFEC-41DF-46C9-9C64-BAAC5770C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83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FB2EA-F6F6-8D23-5EA6-E714263CA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BE0C5C-C2B5-35A6-F712-F11E5F1CB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235B3-41F5-A910-E53B-AA74861C1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678EF-6255-4A4C-8487-D7212593CE91}" type="datetime1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3D0C8-4135-5DBE-4EF6-02D23F902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Russell Jackson - Techbridge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F2604-53F0-0713-F555-FE3338A29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F067-3F20-49F9-900C-41FE087A1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39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C68-09B9-103C-DC97-1E543C3B6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AE4B83-FDCA-8DBF-45F8-26A07197C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557FC-4181-126D-8086-20BD8C45E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D4BA6-7923-4521-8272-622502352C4A}" type="datetime1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0958D-2C8C-9AA5-78FC-0C902459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Russell Jackson - Techbridge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27F9B-9D7B-17A5-8464-85D553947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F067-3F20-49F9-900C-41FE087A1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07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CC6631-93BD-DF41-62C9-1AF4342A26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37D979-21C5-231F-8DF3-81B5E6DBC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883E9-204D-2F85-69A4-30D8D960D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299DA-1E6D-4C0B-A900-0ABC4CDE2CE2}" type="datetime1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2B67A-D194-092A-2958-91A2CD1FA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Russell Jackson - Techbridge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5A8CD-70C7-08E3-CFDE-E495FD03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F067-3F20-49F9-900C-41FE087A1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01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2B620-841C-D1EF-0393-CDAD918F1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9941-AE24-553F-41D6-CC9194B05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350FC-DDC3-1F56-F476-9B7B55CC4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F37C9-2CA0-4031-BC95-B2B11121F9F7}" type="datetime1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9C0D0-92AB-ACAA-F980-7B6E1ACE3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Russell Jackson - Techbridge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89FD0-03E0-A7F8-D45D-B5AE3D1F7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F067-3F20-49F9-900C-41FE087A1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03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07502-4E58-155A-31EE-5DC8AEB8A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870EE-94F0-221B-FB48-E49116CA2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6933A-C762-4FF4-A3AA-C2EDA6B07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F22B0-1069-4626-A652-A84F9371674B}" type="datetime1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D88B3-5E42-F740-473A-499AF9F07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Russell Jackson - Techbridge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8CABB-3C8F-47FB-CC36-1340ACA0A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F067-3F20-49F9-900C-41FE087A1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26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85CE9-0639-7958-EE58-5402EA03B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AC641-6760-D8D5-F925-785131B8E1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4EECD0-7047-CE2C-0507-D4E4456F5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32FCB-9347-0044-1AC8-1BF3A798B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37BB-CC48-4E7D-8AAE-3B1CEA695E4A}" type="datetime1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19E0E9-3F39-788B-C836-CB392E819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Russell Jackson - Techbridge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F49A4-110B-F52A-2671-B2A4C731D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F067-3F20-49F9-900C-41FE087A1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65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0154C-A97F-EB43-B06F-7EF804C2E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4F799-FFE8-2792-F038-F2E6EEC74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96B09D-39F1-E552-7C73-35130852C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8BC528-B6EF-8405-07BA-8F89C8A19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F03FA1-92C2-7DDD-4B02-F1DE063888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3CD759-DE1B-9DA6-A047-2667569A2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4A9F-11BE-4923-8688-8C46BEBA3F0D}" type="datetime1">
              <a:rPr lang="en-US" smtClean="0"/>
              <a:t>9/22/2025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98D176-9B3E-1853-C157-020A3F753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Russell Jackson - Techbridge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1EA141-599F-6561-D84E-2D29C1389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F067-3F20-49F9-900C-41FE087A1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758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CF9B5-1029-D191-C7D6-0B527EE50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F55EB1-F35A-D86E-E6C3-F36089598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41AD4-17CD-46D3-8F70-DAFA630AAA83}" type="datetime1">
              <a:rPr lang="en-US" smtClean="0"/>
              <a:t>9/22/2025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69F83E-894C-8581-ADB6-37797A0E0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Russell Jackson - Techbridge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73F1E0-B7D2-8853-EFAF-ACAFD3C7E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F067-3F20-49F9-900C-41FE087A1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77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C567C6-8C2A-1498-8E7E-A5D54C7F1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1E4CE-DECD-4C67-A38B-538FDF9DE90E}" type="datetime1">
              <a:rPr lang="en-US" smtClean="0"/>
              <a:t>9/22/2025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5471F9-2D1D-CB4C-2B51-2F071105A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Russell Jackson - Techbridge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CE392D-81F0-7743-9B7B-0CA8BF38F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F067-3F20-49F9-900C-41FE087A1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1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91F21-99E5-3E53-B050-78DD5F1ED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3196D-5062-FB8D-D4DD-5740E0269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9BD1DD-857F-C7EA-6E52-5B10896A5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46C059-067C-1736-4C22-B96C98106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0F94-B43D-4A8E-B9B6-92A74B6E03FC}" type="datetime1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17B8A-1080-6880-CF85-E61933720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Russell Jackson - Techbridge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8DEF7-CE98-A02D-F82C-090B8220A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F067-3F20-49F9-900C-41FE087A1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31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23159-2703-DED7-347B-9EDF11CB6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5E6868-32FB-0FB7-DA4A-3FB61CE942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A348D4-10B4-5610-ABAC-2D69D9522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C5C0F-A6FC-8C6D-5F78-82286B2C1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79E9F-8425-498D-8167-9E60C3AE9438}" type="datetime1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DF59A-A42C-107F-D439-E00DFB6F0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Russell Jackson - Techbridge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A92BF-29A0-C305-778F-89B2C5095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9F067-3F20-49F9-900C-41FE087A1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76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A488E-539A-159D-73DD-71F63ED90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1853F-19C6-6A9D-2EC7-3EA72BB5D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C86F4-EC38-C3C9-08BC-293802AE60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0378D4-A15E-451C-8646-87ABB73CA6D0}" type="datetime1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1EE8F-9EEE-89C2-FBC2-C484B8C708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S. Russell Jackson - Techbridge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BF44F-09CA-1A2A-FEB4-9E86FE6DD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69F067-3F20-49F9-900C-41FE087A1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79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869C12-1224-3C96-B96D-6001B4E7D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908" y="1220919"/>
            <a:ext cx="5425781" cy="2387600"/>
          </a:xfrm>
        </p:spPr>
        <p:txBody>
          <a:bodyPr>
            <a:normAutofit/>
          </a:bodyPr>
          <a:lstStyle/>
          <a:p>
            <a:pPr algn="l"/>
            <a:r>
              <a:rPr lang="en-US" sz="5100" dirty="0">
                <a:latin typeface="Bahnschrift SemiBold" panose="020B0502040204020203" pitchFamily="34" charset="0"/>
              </a:rPr>
              <a:t>Remote Startup Welcome Kit		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F6E245-BBA6-3AC7-3F99-98776AF71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750" y="3700594"/>
            <a:ext cx="6110939" cy="2566856"/>
          </a:xfrm>
        </p:spPr>
        <p:txBody>
          <a:bodyPr>
            <a:normAutofit/>
          </a:bodyPr>
          <a:lstStyle/>
          <a:p>
            <a:pPr algn="l"/>
            <a:r>
              <a:rPr lang="en-US" sz="1700" dirty="0">
                <a:latin typeface="Bahnschrift SemiBold" panose="020B0502040204020203" pitchFamily="34" charset="0"/>
              </a:rPr>
              <a:t>Project Goal: Create a warm, digital savvy 1-week onboarding experience</a:t>
            </a:r>
          </a:p>
          <a:p>
            <a:pPr algn="l"/>
            <a:r>
              <a:rPr lang="en-US" sz="1700" dirty="0">
                <a:latin typeface="Bahnschrift SemiBold" panose="020B0502040204020203" pitchFamily="34" charset="0"/>
              </a:rPr>
              <a:t>Stakeholders: HR Lead, IT Support, Manager, Buddy</a:t>
            </a:r>
          </a:p>
          <a:p>
            <a:pPr algn="l"/>
            <a:r>
              <a:rPr lang="en-US" sz="1700" dirty="0">
                <a:latin typeface="Bahnschrift SemiBold" panose="020B0502040204020203" pitchFamily="34" charset="0"/>
              </a:rPr>
              <a:t>New Hire Persona: Experienced professional transitioning into remote work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74E3C1-C90A-5BD8-2D7B-757B6C4D6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Russell Jackson - Techbridge</a:t>
            </a:r>
          </a:p>
        </p:txBody>
      </p:sp>
    </p:spTree>
    <p:extLst>
      <p:ext uri="{BB962C8B-B14F-4D97-AF65-F5344CB8AC3E}">
        <p14:creationId xmlns:p14="http://schemas.microsoft.com/office/powerpoint/2010/main" val="2533472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AC6363-6503-B09B-BA96-342073C63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CHALLENGES IN CURRENT ONBOARDING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C1A0457-C922-D767-CF38-0F02054C4B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643442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3B54C1-DC1D-7B8A-F935-2716E79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Russell Jackson - Techbridge</a:t>
            </a:r>
          </a:p>
        </p:txBody>
      </p:sp>
    </p:spTree>
    <p:extLst>
      <p:ext uri="{BB962C8B-B14F-4D97-AF65-F5344CB8AC3E}">
        <p14:creationId xmlns:p14="http://schemas.microsoft.com/office/powerpoint/2010/main" val="2835422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296E4D-A1A3-4CCD-E4EA-D5A6EF976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709" y="637762"/>
            <a:ext cx="2811925" cy="5576770"/>
          </a:xfrm>
        </p:spPr>
        <p:txBody>
          <a:bodyPr anchor="t">
            <a:normAutofit/>
          </a:bodyPr>
          <a:lstStyle/>
          <a:p>
            <a:r>
              <a:rPr lang="en-US" sz="3300" dirty="0">
                <a:solidFill>
                  <a:schemeClr val="bg1"/>
                </a:solidFill>
              </a:rPr>
              <a:t>WELCOME KIT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1D5DB31-D2AD-F60F-653D-C31CEC8814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9468732"/>
              </p:ext>
            </p:extLst>
          </p:nvPr>
        </p:nvGraphicFramePr>
        <p:xfrm>
          <a:off x="4648871" y="637762"/>
          <a:ext cx="6396484" cy="55767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4363D-C2B2-D2EF-7826-2A3D734BF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Russell Jackson - Techbridge</a:t>
            </a:r>
          </a:p>
        </p:txBody>
      </p:sp>
    </p:spTree>
    <p:extLst>
      <p:ext uri="{BB962C8B-B14F-4D97-AF65-F5344CB8AC3E}">
        <p14:creationId xmlns:p14="http://schemas.microsoft.com/office/powerpoint/2010/main" val="4004473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46D4E3-B645-7C66-67F6-C027C26EE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RACI AND RISK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EB570-AC53-E6F6-8270-834A950E5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RACI Matrix</a:t>
            </a:r>
          </a:p>
          <a:p>
            <a:r>
              <a:rPr lang="en-US" sz="2000" dirty="0"/>
              <a:t>HR = Accountable for onboarding</a:t>
            </a:r>
          </a:p>
          <a:p>
            <a:r>
              <a:rPr lang="en-US" sz="2000" dirty="0"/>
              <a:t>IT = Responsible for access </a:t>
            </a:r>
          </a:p>
          <a:p>
            <a:r>
              <a:rPr lang="en-US" sz="2000" dirty="0"/>
              <a:t>Manager = Assigns first task</a:t>
            </a:r>
          </a:p>
          <a:p>
            <a:r>
              <a:rPr lang="en-US" sz="2000" dirty="0"/>
              <a:t>Buddy = Provide support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Risk Management</a:t>
            </a:r>
          </a:p>
          <a:p>
            <a:r>
              <a:rPr lang="en-US" sz="2000" dirty="0"/>
              <a:t>Provision IT accounts on Day 0. </a:t>
            </a:r>
          </a:p>
          <a:p>
            <a:r>
              <a:rPr lang="en-US" sz="2000" dirty="0"/>
              <a:t>Daily drip of content to avoid overwhelm</a:t>
            </a:r>
          </a:p>
          <a:p>
            <a:r>
              <a:rPr lang="en-US" sz="2000" dirty="0"/>
              <a:t>Backup buddy assigned </a:t>
            </a:r>
          </a:p>
          <a:p>
            <a:r>
              <a:rPr lang="en-US" sz="2000" dirty="0"/>
              <a:t>Manager reviews first task clarity </a:t>
            </a:r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5F02F4-9A92-1F68-68B6-84EDB85F3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Russell Jackson - Techbridge</a:t>
            </a:r>
          </a:p>
        </p:txBody>
      </p:sp>
    </p:spTree>
    <p:extLst>
      <p:ext uri="{BB962C8B-B14F-4D97-AF65-F5344CB8AC3E}">
        <p14:creationId xmlns:p14="http://schemas.microsoft.com/office/powerpoint/2010/main" val="162073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9D146-30BB-7F7A-3760-F2BEB04A8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104775"/>
            <a:ext cx="10256520" cy="965073"/>
          </a:xfrm>
          <a:solidFill>
            <a:schemeClr val="accent2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Measuring Success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BFE0FA-3796-332B-74D8-EC1E85125D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Metrics</a:t>
            </a:r>
          </a:p>
          <a:p>
            <a:endParaRPr lang="en-US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073652A9-2423-673A-8A6F-DF52DB6120B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73197401"/>
              </p:ext>
            </p:extLst>
          </p:nvPr>
        </p:nvGraphicFramePr>
        <p:xfrm>
          <a:off x="563563" y="1285875"/>
          <a:ext cx="5608637" cy="3890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BE368DE-4E98-C5FC-B214-B668AA86F0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6825" y="1670686"/>
            <a:ext cx="5183188" cy="82391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Next Steps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8A0300-A48F-3B41-3BDF-23308AFAD5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6825" y="2249361"/>
            <a:ext cx="5183188" cy="368458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Pilot Welcome Kit with first new hires.</a:t>
            </a:r>
          </a:p>
          <a:p>
            <a:r>
              <a:rPr lang="en-US" dirty="0">
                <a:solidFill>
                  <a:schemeClr val="bg1"/>
                </a:solidFill>
              </a:rPr>
              <a:t>Collect feedback &amp; iterate.</a:t>
            </a:r>
          </a:p>
          <a:p>
            <a:r>
              <a:rPr lang="en-US" dirty="0">
                <a:solidFill>
                  <a:schemeClr val="bg1"/>
                </a:solidFill>
              </a:rPr>
              <a:t>Scales to future hires.  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361E0BB-3A4D-FF65-CC15-EADE8ADE1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S. Russell Jackson - Techbridge</a:t>
            </a:r>
          </a:p>
        </p:txBody>
      </p:sp>
    </p:spTree>
    <p:extLst>
      <p:ext uri="{BB962C8B-B14F-4D97-AF65-F5344CB8AC3E}">
        <p14:creationId xmlns:p14="http://schemas.microsoft.com/office/powerpoint/2010/main" val="48372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262</Words>
  <Application>Microsoft Office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Bahnschrift SemiBold</vt:lpstr>
      <vt:lpstr>Office Theme</vt:lpstr>
      <vt:lpstr>Remote Startup Welcome Kit   </vt:lpstr>
      <vt:lpstr>CHALLENGES IN CURRENT ONBOARDING</vt:lpstr>
      <vt:lpstr>WELCOME KIT OVERVIEW</vt:lpstr>
      <vt:lpstr>RACI AND RISK MANAGEMENT</vt:lpstr>
      <vt:lpstr>Measuring Success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Jackson, Russell</dc:creator>
  <cp:lastModifiedBy>Jackson, Russell</cp:lastModifiedBy>
  <cp:revision>2</cp:revision>
  <dcterms:created xsi:type="dcterms:W3CDTF">2025-09-22T14:39:37Z</dcterms:created>
  <dcterms:modified xsi:type="dcterms:W3CDTF">2025-09-22T16:54:14Z</dcterms:modified>
</cp:coreProperties>
</file>