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1" r:id="rId2"/>
    <p:sldId id="262" r:id="rId3"/>
    <p:sldId id="266" r:id="rId4"/>
    <p:sldId id="263" r:id="rId5"/>
    <p:sldId id="265" r:id="rId6"/>
    <p:sldId id="264"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765D3-72CD-F908-37C3-8D35C287B60E}" v="261" dt="2025-03-21T11:04:31.028"/>
    <p1510:client id="{1A5A0F97-BBC7-40C5-9366-21E5E43039BE}" v="3274" dt="2025-03-21T11:32:56.047"/>
    <p1510:client id="{34373067-C01F-4475-94CD-DFA23A4C642C}" v="1522" dt="2025-03-21T11:28:07.484"/>
    <p1510:client id="{BD198067-8D3D-F3E1-9B94-868926F7CEBC}" v="35" dt="2025-03-20T17:31:29.257"/>
    <p1510:client id="{C3C2B668-3D75-A344-81E5-2628F5D90F83}" v="22" dt="2025-03-20T15:30:15.642"/>
    <p1510:client id="{D24AE9A1-8F45-8B1B-55F2-E49108E6469B}" v="7" dt="2025-03-21T08:07:01.323"/>
    <p1510:client id="{FF86F71D-7856-4B86-B4C9-A52BEEE3F874}" v="299" dt="2025-03-21T11:42:23.0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42619C-836B-4671-8CFB-CC7647828DC2}" type="datetimeFigureOut">
              <a:rPr lang="en-GB" smtClean="0"/>
              <a:t>21/03/2025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04037F-9006-413D-BE6F-EDFF2E8B5512}" type="slidenum">
              <a:rPr lang="en-GB" smtClean="0"/>
              <a:t>‹#›</a:t>
            </a:fld>
            <a:endParaRPr lang="en-GB"/>
          </a:p>
        </p:txBody>
      </p:sp>
    </p:spTree>
    <p:extLst>
      <p:ext uri="{BB962C8B-B14F-4D97-AF65-F5344CB8AC3E}">
        <p14:creationId xmlns:p14="http://schemas.microsoft.com/office/powerpoint/2010/main" val="2337807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1"/>
              <a:t>What if we could see exactly what’s beneath our rivers - making them safer and cleaner without disturbing nature?</a:t>
            </a:r>
            <a:br>
              <a:rPr lang="en-US" sz="1400" b="1"/>
            </a:br>
            <a:endParaRPr lang="en-US" sz="1400" b="1"/>
          </a:p>
          <a:p>
            <a:r>
              <a:rPr lang="en-US" sz="1400" b="1"/>
              <a:t>Every year tons of waste gets dumped into our river system, with that little piece of information, would you swim or fish in it today? </a:t>
            </a:r>
          </a:p>
          <a:p>
            <a:r>
              <a:rPr lang="en-US" sz="1400" b="1"/>
              <a:t>What if you had real time data to make sure? </a:t>
            </a:r>
            <a:br>
              <a:rPr lang="en-US" sz="1400" b="1"/>
            </a:br>
            <a:r>
              <a:rPr lang="en-US" sz="1400" b="1"/>
              <a:t>Rivers sustain nature and industry, but without accurate data, </a:t>
            </a:r>
            <a:r>
              <a:rPr lang="en-US" sz="1400" b="1" err="1"/>
              <a:t>Mechelen</a:t>
            </a:r>
            <a:r>
              <a:rPr lang="en-US" sz="1400" b="1"/>
              <a:t> and its river remain disconnected</a:t>
            </a:r>
            <a:r>
              <a:rPr lang="nl-BE" sz="1400" b="1"/>
              <a:t>.</a:t>
            </a:r>
            <a:endParaRPr lang="en-US" sz="1400" b="1"/>
          </a:p>
          <a:p>
            <a:endParaRPr lang="en-US"/>
          </a:p>
          <a:p>
            <a:r>
              <a:rPr lang="en-US"/>
              <a:t>Karolis</a:t>
            </a:r>
          </a:p>
          <a:p>
            <a:r>
              <a:rPr lang="en-US"/>
              <a:t>Aryan </a:t>
            </a:r>
          </a:p>
          <a:p>
            <a:r>
              <a:rPr lang="en-US"/>
              <a:t>Yevhen </a:t>
            </a:r>
          </a:p>
          <a:p>
            <a:r>
              <a:rPr lang="en-US"/>
              <a:t>Ryno</a:t>
            </a:r>
          </a:p>
          <a:p>
            <a:endParaRPr lang="en-US"/>
          </a:p>
        </p:txBody>
      </p:sp>
      <p:sp>
        <p:nvSpPr>
          <p:cNvPr id="4" name="Slide Number Placeholder 3"/>
          <p:cNvSpPr>
            <a:spLocks noGrp="1"/>
          </p:cNvSpPr>
          <p:nvPr>
            <p:ph type="sldNum" sz="quarter" idx="5"/>
          </p:nvPr>
        </p:nvSpPr>
        <p:spPr/>
        <p:txBody>
          <a:bodyPr/>
          <a:lstStyle/>
          <a:p>
            <a:fld id="{1A04037F-9006-413D-BE6F-EDFF2E8B5512}" type="slidenum">
              <a:rPr lang="en-GB" smtClean="0"/>
              <a:t>1</a:t>
            </a:fld>
            <a:endParaRPr lang="en-GB"/>
          </a:p>
        </p:txBody>
      </p:sp>
    </p:spTree>
    <p:extLst>
      <p:ext uri="{BB962C8B-B14F-4D97-AF65-F5344CB8AC3E}">
        <p14:creationId xmlns:p14="http://schemas.microsoft.com/office/powerpoint/2010/main" val="1633905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en-US"/>
              <a:t>The Inner Dijle should be a space where people, plants, and animals coexist in harmony, but right now, it faces challenges in accessibility, sustainability, and community engagement.</a:t>
            </a:r>
          </a:p>
          <a:p>
            <a:r>
              <a:rPr lang="en-US"/>
              <a:t>Here are some key problems that we decided to focus in, </a:t>
            </a:r>
          </a:p>
          <a:p>
            <a:r>
              <a:rPr lang="en-US"/>
              <a:t>-Waste and environmental degradation:- it clearly needs an improvement and more sustainable practices.</a:t>
            </a:r>
          </a:p>
          <a:p>
            <a:r>
              <a:rPr lang="en-US"/>
              <a:t>-Lack of accessibility: for example, its often hard to get to  the river, most places are covered in brush.</a:t>
            </a:r>
          </a:p>
          <a:p>
            <a:r>
              <a:rPr lang="en-US"/>
              <a:t>-Limited community awareness: Many people don’t know about  different </a:t>
            </a:r>
            <a:r>
              <a:rPr lang="en-US" err="1"/>
              <a:t>spicies</a:t>
            </a:r>
            <a:r>
              <a:rPr lang="en-US"/>
              <a:t> that exist in a water.</a:t>
            </a:r>
          </a:p>
        </p:txBody>
      </p:sp>
      <p:sp>
        <p:nvSpPr>
          <p:cNvPr id="4" name="Tijdelijke aanduiding voor dianummer 3"/>
          <p:cNvSpPr>
            <a:spLocks noGrp="1"/>
          </p:cNvSpPr>
          <p:nvPr>
            <p:ph type="sldNum" sz="quarter" idx="5"/>
          </p:nvPr>
        </p:nvSpPr>
        <p:spPr/>
        <p:txBody>
          <a:bodyPr/>
          <a:lstStyle/>
          <a:p>
            <a:fld id="{1A04037F-9006-413D-BE6F-EDFF2E8B5512}" type="slidenum">
              <a:rPr lang="en-GB" smtClean="0"/>
              <a:t>2</a:t>
            </a:fld>
            <a:endParaRPr lang="en-GB"/>
          </a:p>
        </p:txBody>
      </p:sp>
    </p:spTree>
    <p:extLst>
      <p:ext uri="{BB962C8B-B14F-4D97-AF65-F5344CB8AC3E}">
        <p14:creationId xmlns:p14="http://schemas.microsoft.com/office/powerpoint/2010/main" val="601575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F609E-27EE-237C-6567-5B555870081B}"/>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69A06AF1-F993-03F2-8538-D92BE0E6E859}"/>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F72118A-5CDE-8A7A-1AE4-762907C0F422}"/>
              </a:ext>
            </a:extLst>
          </p:cNvPr>
          <p:cNvSpPr>
            <a:spLocks noGrp="1"/>
          </p:cNvSpPr>
          <p:nvPr>
            <p:ph type="body" idx="1"/>
          </p:nvPr>
        </p:nvSpPr>
        <p:spPr/>
        <p:txBody>
          <a:bodyPr/>
          <a:lstStyle/>
          <a:p>
            <a:r>
              <a:rPr lang="en-US"/>
              <a:t>The Inner Dijle should be a space where people, plants, and animals coexist in harmony, but right now, it faces challenges in accessibility, sustainability, and community engagement.</a:t>
            </a:r>
          </a:p>
          <a:p>
            <a:r>
              <a:rPr lang="en-US"/>
              <a:t>Here are some key problems that we decided to focus in, </a:t>
            </a:r>
          </a:p>
          <a:p>
            <a:r>
              <a:rPr lang="en-US"/>
              <a:t>-Waste and environmental degradation:- it clearly needs an improvement and more sustainable practices.</a:t>
            </a:r>
          </a:p>
          <a:p>
            <a:r>
              <a:rPr lang="en-US"/>
              <a:t>-Lack of accessibility: for example its often hard to get to  the river, most places are covered in brush.</a:t>
            </a:r>
          </a:p>
          <a:p>
            <a:r>
              <a:rPr lang="en-US"/>
              <a:t>-Limited community awareness: Many people don’t know about  different </a:t>
            </a:r>
            <a:r>
              <a:rPr lang="en-US" err="1"/>
              <a:t>spicies</a:t>
            </a:r>
            <a:r>
              <a:rPr lang="en-US"/>
              <a:t> that exist in a water.</a:t>
            </a:r>
          </a:p>
        </p:txBody>
      </p:sp>
      <p:sp>
        <p:nvSpPr>
          <p:cNvPr id="4" name="Tijdelijke aanduiding voor dianummer 3">
            <a:extLst>
              <a:ext uri="{FF2B5EF4-FFF2-40B4-BE49-F238E27FC236}">
                <a16:creationId xmlns:a16="http://schemas.microsoft.com/office/drawing/2014/main" id="{4A42F5FA-904A-F995-82A1-34FB8EAC21E2}"/>
              </a:ext>
            </a:extLst>
          </p:cNvPr>
          <p:cNvSpPr>
            <a:spLocks noGrp="1"/>
          </p:cNvSpPr>
          <p:nvPr>
            <p:ph type="sldNum" sz="quarter" idx="5"/>
          </p:nvPr>
        </p:nvSpPr>
        <p:spPr/>
        <p:txBody>
          <a:bodyPr/>
          <a:lstStyle/>
          <a:p>
            <a:fld id="{1A04037F-9006-413D-BE6F-EDFF2E8B5512}" type="slidenum">
              <a:rPr lang="en-GB" smtClean="0"/>
              <a:t>3</a:t>
            </a:fld>
            <a:endParaRPr lang="en-GB"/>
          </a:p>
        </p:txBody>
      </p:sp>
    </p:spTree>
    <p:extLst>
      <p:ext uri="{BB962C8B-B14F-4D97-AF65-F5344CB8AC3E}">
        <p14:creationId xmlns:p14="http://schemas.microsoft.com/office/powerpoint/2010/main" val="5580779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That’s where Water Guard  comes, but first let me tell you a story A month ago the trash container was stolen from a student house and it took the whole week for the police to figure out that some students send it to the river, but with our water guard it could’ve been found within hours, but it’s not only underwater police, drones itself take a lot of measures into account, not only scanning objects, fish hourly in area, but they take temperature, water samples to measure pH level, </a:t>
            </a:r>
            <a:r>
              <a:rPr lang="en-US" err="1"/>
              <a:t>bacterias</a:t>
            </a:r>
            <a:r>
              <a:rPr lang="en-US"/>
              <a:t> and other measures to determine swimming safety and other important metrics.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If suspect object is detected by the censors that are powered by AI, </a:t>
            </a:r>
            <a:r>
              <a:rPr lang="en-US" err="1"/>
              <a:t>Mechelen</a:t>
            </a:r>
            <a:r>
              <a:rPr lang="en-US"/>
              <a:t> city or police is getting a notification about it.</a:t>
            </a:r>
          </a:p>
          <a:p>
            <a:endParaRPr lang="en-US"/>
          </a:p>
          <a:p>
            <a:r>
              <a:rPr lang="en-US"/>
              <a:t>The water guard drones would be placed each 200 meters to have the whole overview of the river in </a:t>
            </a:r>
            <a:r>
              <a:rPr lang="en-US" err="1"/>
              <a:t>Mechelen</a:t>
            </a:r>
            <a:r>
              <a:rPr lang="en-US"/>
              <a:t>. Now you might be thinking how it will be powered?</a:t>
            </a:r>
          </a:p>
          <a:p>
            <a:r>
              <a:rPr lang="en-US"/>
              <a:t>We have Solar power docking stations which recharges the drone automatically.</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Who here is confused about this solution? Don’t worry, that’s where our app for citizens of </a:t>
            </a:r>
            <a:r>
              <a:rPr lang="en-US" err="1"/>
              <a:t>Mechelen</a:t>
            </a:r>
            <a:r>
              <a:rPr lang="en-US"/>
              <a:t> comes with user friendly experience, it allows users to see an overview, like water quality(one of the important measures) on a dashboard about the river current state. To address one of the problems you can see water Level too, this is very important for mood flooding, if water level is high, government gets notified to check it to avoid any costs.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a:t>If user wants to know information about more specific place, for example, near the park, citizens can select the zone in our interactive map where it will give information about that zone situation at current time. </a:t>
            </a:r>
          </a:p>
          <a:p>
            <a:endParaRPr lang="en-US"/>
          </a:p>
          <a:p>
            <a:r>
              <a:rPr lang="en-US"/>
              <a:t>Everyone can look at the beautiful river from above, but with us you can see river life underwater</a:t>
            </a:r>
            <a:endParaRPr lang="en-GB"/>
          </a:p>
        </p:txBody>
      </p:sp>
      <p:sp>
        <p:nvSpPr>
          <p:cNvPr id="4" name="Slide Number Placeholder 3"/>
          <p:cNvSpPr>
            <a:spLocks noGrp="1"/>
          </p:cNvSpPr>
          <p:nvPr>
            <p:ph type="sldNum" sz="quarter" idx="5"/>
          </p:nvPr>
        </p:nvSpPr>
        <p:spPr/>
        <p:txBody>
          <a:bodyPr/>
          <a:lstStyle/>
          <a:p>
            <a:fld id="{1A04037F-9006-413D-BE6F-EDFF2E8B5512}" type="slidenum">
              <a:rPr lang="en-GB" smtClean="0"/>
              <a:t>4</a:t>
            </a:fld>
            <a:endParaRPr lang="en-GB"/>
          </a:p>
        </p:txBody>
      </p:sp>
    </p:spTree>
    <p:extLst>
      <p:ext uri="{BB962C8B-B14F-4D97-AF65-F5344CB8AC3E}">
        <p14:creationId xmlns:p14="http://schemas.microsoft.com/office/powerpoint/2010/main" val="1732611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E1DC6-99ED-DF1B-1C43-F5DE836908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D9A8DD-A04B-D9AE-AD15-C76A1EF0F1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40E69B-8114-A765-3E4F-1E9F5EBD4F84}"/>
              </a:ext>
            </a:extLst>
          </p:cNvPr>
          <p:cNvSpPr>
            <a:spLocks noGrp="1"/>
          </p:cNvSpPr>
          <p:nvPr>
            <p:ph type="body" idx="1"/>
          </p:nvPr>
        </p:nvSpPr>
        <p:spPr/>
        <p:txBody>
          <a:bodyPr/>
          <a:lstStyle/>
          <a:p>
            <a:r>
              <a:rPr lang="en-US"/>
              <a:t>That’s where Water Guard comes, but first let me tell you a story A month ago the trash container was stolen from a student house and it took the whole week for the police to figure out that some students send it to the river, but with our water guard it could’ve been found within hours, but it’s not only underwater police, drones itself take a lot of measures into account, not only scanning objects, fish hourly in area, but they take temperature, water samples to measure pH level, </a:t>
            </a:r>
            <a:r>
              <a:rPr lang="en-US" err="1"/>
              <a:t>bacterias</a:t>
            </a:r>
            <a:r>
              <a:rPr lang="en-US"/>
              <a:t> and other measures to determine swimming safety and other important metrics.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If suspect object is detected by the censors that are powered by AI, </a:t>
            </a:r>
            <a:r>
              <a:rPr lang="en-US" err="1"/>
              <a:t>Mechelen</a:t>
            </a:r>
            <a:r>
              <a:rPr lang="en-US"/>
              <a:t> city or police is getting a notification about it.</a:t>
            </a:r>
          </a:p>
          <a:p>
            <a:endParaRPr lang="en-US"/>
          </a:p>
          <a:p>
            <a:r>
              <a:rPr lang="en-US"/>
              <a:t>The water guard drones would be placed each 200 meters to have the whole overview of the river in </a:t>
            </a:r>
            <a:r>
              <a:rPr lang="en-US" err="1"/>
              <a:t>Mechelen</a:t>
            </a:r>
            <a:r>
              <a:rPr lang="en-US"/>
              <a:t>. Now you might be thinking how it will be powered?</a:t>
            </a:r>
          </a:p>
          <a:p>
            <a:r>
              <a:rPr lang="en-US"/>
              <a:t>We have Solar power docking stations which recharges the drone automatically.</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Who here is confused about this solution? Don’t worry, that’s where our app for citizens of </a:t>
            </a:r>
            <a:r>
              <a:rPr lang="en-US" err="1"/>
              <a:t>Mechelen</a:t>
            </a:r>
            <a:r>
              <a:rPr lang="en-US"/>
              <a:t> comes with user friendly experience, it allows users to see an overview, like water quality(one of the important measures) on a dashboard about the river current state. To address one of the problems you can see water Level too, this is very important for mu  d flooding, if water level is high, government gets notified to check it to avoid any costs.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a:t>If user wants to know information about more specific place, for example, near the park, citizens can select the zone in our interactive map where it will give information about that zone situation at current time. </a:t>
            </a:r>
          </a:p>
          <a:p>
            <a:endParaRPr lang="en-US"/>
          </a:p>
          <a:p>
            <a:r>
              <a:rPr lang="en-US"/>
              <a:t>Everyone can look at the beautiful river from above, but with us you can see river life underwater</a:t>
            </a:r>
            <a:endParaRPr lang="en-GB"/>
          </a:p>
        </p:txBody>
      </p:sp>
      <p:sp>
        <p:nvSpPr>
          <p:cNvPr id="4" name="Slide Number Placeholder 3">
            <a:extLst>
              <a:ext uri="{FF2B5EF4-FFF2-40B4-BE49-F238E27FC236}">
                <a16:creationId xmlns:a16="http://schemas.microsoft.com/office/drawing/2014/main" id="{CF6C820F-E125-D2C9-2B0B-7C8C4055F6BB}"/>
              </a:ext>
            </a:extLst>
          </p:cNvPr>
          <p:cNvSpPr>
            <a:spLocks noGrp="1"/>
          </p:cNvSpPr>
          <p:nvPr>
            <p:ph type="sldNum" sz="quarter" idx="5"/>
          </p:nvPr>
        </p:nvSpPr>
        <p:spPr/>
        <p:txBody>
          <a:bodyPr/>
          <a:lstStyle/>
          <a:p>
            <a:fld id="{1A04037F-9006-413D-BE6F-EDFF2E8B5512}" type="slidenum">
              <a:rPr lang="en-GB" smtClean="0"/>
              <a:t>5</a:t>
            </a:fld>
            <a:endParaRPr lang="en-GB"/>
          </a:p>
        </p:txBody>
      </p:sp>
    </p:spTree>
    <p:extLst>
      <p:ext uri="{BB962C8B-B14F-4D97-AF65-F5344CB8AC3E}">
        <p14:creationId xmlns:p14="http://schemas.microsoft.com/office/powerpoint/2010/main" val="39488683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04037F-9006-413D-BE6F-EDFF2E8B5512}" type="slidenum">
              <a:rPr lang="en-GB" smtClean="0"/>
              <a:t>6</a:t>
            </a:fld>
            <a:endParaRPr lang="en-GB"/>
          </a:p>
        </p:txBody>
      </p:sp>
    </p:spTree>
    <p:extLst>
      <p:ext uri="{BB962C8B-B14F-4D97-AF65-F5344CB8AC3E}">
        <p14:creationId xmlns:p14="http://schemas.microsoft.com/office/powerpoint/2010/main" val="958650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F4284-7D03-FCF4-8D58-A11F6F5B0D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1CCD29-9E8E-E953-FC98-95D24780DA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DD6D40-5C70-938C-100F-D19B2C3D5B63}"/>
              </a:ext>
            </a:extLst>
          </p:cNvPr>
          <p:cNvSpPr>
            <a:spLocks noGrp="1"/>
          </p:cNvSpPr>
          <p:nvPr>
            <p:ph type="dt" sz="half" idx="10"/>
          </p:nvPr>
        </p:nvSpPr>
        <p:spPr/>
        <p:txBody>
          <a:bodyPr/>
          <a:lstStyle/>
          <a:p>
            <a:fld id="{E949AA13-4CA6-4FC4-97EF-B4FF23D3DFD9}" type="datetimeFigureOut">
              <a:rPr lang="en-US" smtClean="0"/>
              <a:t>3/21/2025</a:t>
            </a:fld>
            <a:endParaRPr lang="en-US"/>
          </a:p>
        </p:txBody>
      </p:sp>
      <p:sp>
        <p:nvSpPr>
          <p:cNvPr id="5" name="Footer Placeholder 4">
            <a:extLst>
              <a:ext uri="{FF2B5EF4-FFF2-40B4-BE49-F238E27FC236}">
                <a16:creationId xmlns:a16="http://schemas.microsoft.com/office/drawing/2014/main" id="{E086C576-F6BE-B0AC-F4C7-634C2C459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8137E-1FAF-1B07-ACF3-7EB346056F11}"/>
              </a:ext>
            </a:extLst>
          </p:cNvPr>
          <p:cNvSpPr>
            <a:spLocks noGrp="1"/>
          </p:cNvSpPr>
          <p:nvPr>
            <p:ph type="sldNum" sz="quarter" idx="12"/>
          </p:nvPr>
        </p:nvSpPr>
        <p:spPr/>
        <p:txBody>
          <a:bodyPr/>
          <a:lstStyle/>
          <a:p>
            <a:fld id="{52867C0A-E8B8-4BCF-B5D4-EC6C88C1ADE5}" type="slidenum">
              <a:rPr lang="en-US" smtClean="0"/>
              <a:t>‹#›</a:t>
            </a:fld>
            <a:endParaRPr lang="en-US"/>
          </a:p>
        </p:txBody>
      </p:sp>
    </p:spTree>
    <p:extLst>
      <p:ext uri="{BB962C8B-B14F-4D97-AF65-F5344CB8AC3E}">
        <p14:creationId xmlns:p14="http://schemas.microsoft.com/office/powerpoint/2010/main" val="3082663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ABD91-1B69-441B-12A3-ACEA7EAD76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92BE7A-F447-D47E-A823-6C9CE10579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986F58-05DB-B87D-6A62-EFA8689A8692}"/>
              </a:ext>
            </a:extLst>
          </p:cNvPr>
          <p:cNvSpPr>
            <a:spLocks noGrp="1"/>
          </p:cNvSpPr>
          <p:nvPr>
            <p:ph type="dt" sz="half" idx="10"/>
          </p:nvPr>
        </p:nvSpPr>
        <p:spPr/>
        <p:txBody>
          <a:bodyPr/>
          <a:lstStyle/>
          <a:p>
            <a:fld id="{E949AA13-4CA6-4FC4-97EF-B4FF23D3DFD9}" type="datetimeFigureOut">
              <a:rPr lang="en-US" smtClean="0"/>
              <a:t>3/21/2025</a:t>
            </a:fld>
            <a:endParaRPr lang="en-US"/>
          </a:p>
        </p:txBody>
      </p:sp>
      <p:sp>
        <p:nvSpPr>
          <p:cNvPr id="5" name="Footer Placeholder 4">
            <a:extLst>
              <a:ext uri="{FF2B5EF4-FFF2-40B4-BE49-F238E27FC236}">
                <a16:creationId xmlns:a16="http://schemas.microsoft.com/office/drawing/2014/main" id="{209B414C-0468-E0EE-61DF-205201E224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638C3-7F63-003B-8380-4D9C58E9B72B}"/>
              </a:ext>
            </a:extLst>
          </p:cNvPr>
          <p:cNvSpPr>
            <a:spLocks noGrp="1"/>
          </p:cNvSpPr>
          <p:nvPr>
            <p:ph type="sldNum" sz="quarter" idx="12"/>
          </p:nvPr>
        </p:nvSpPr>
        <p:spPr/>
        <p:txBody>
          <a:bodyPr/>
          <a:lstStyle/>
          <a:p>
            <a:fld id="{52867C0A-E8B8-4BCF-B5D4-EC6C88C1ADE5}" type="slidenum">
              <a:rPr lang="en-US" smtClean="0"/>
              <a:t>‹#›</a:t>
            </a:fld>
            <a:endParaRPr lang="en-US"/>
          </a:p>
        </p:txBody>
      </p:sp>
    </p:spTree>
    <p:extLst>
      <p:ext uri="{BB962C8B-B14F-4D97-AF65-F5344CB8AC3E}">
        <p14:creationId xmlns:p14="http://schemas.microsoft.com/office/powerpoint/2010/main" val="3836176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5D7AFD-F5E4-6066-A0D6-9495D136A0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9B9CAA6-02C4-0605-EDAD-345AF66A27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A9275C-5FB5-7E40-B557-0EB99983760B}"/>
              </a:ext>
            </a:extLst>
          </p:cNvPr>
          <p:cNvSpPr>
            <a:spLocks noGrp="1"/>
          </p:cNvSpPr>
          <p:nvPr>
            <p:ph type="dt" sz="half" idx="10"/>
          </p:nvPr>
        </p:nvSpPr>
        <p:spPr/>
        <p:txBody>
          <a:bodyPr/>
          <a:lstStyle/>
          <a:p>
            <a:fld id="{E949AA13-4CA6-4FC4-97EF-B4FF23D3DFD9}" type="datetimeFigureOut">
              <a:rPr lang="en-US" smtClean="0"/>
              <a:t>3/21/2025</a:t>
            </a:fld>
            <a:endParaRPr lang="en-US"/>
          </a:p>
        </p:txBody>
      </p:sp>
      <p:sp>
        <p:nvSpPr>
          <p:cNvPr id="5" name="Footer Placeholder 4">
            <a:extLst>
              <a:ext uri="{FF2B5EF4-FFF2-40B4-BE49-F238E27FC236}">
                <a16:creationId xmlns:a16="http://schemas.microsoft.com/office/drawing/2014/main" id="{26B46D7B-5686-8DBD-2AE3-0EBB5AAFEA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8CECE-6783-EB78-A83E-59B219E1285C}"/>
              </a:ext>
            </a:extLst>
          </p:cNvPr>
          <p:cNvSpPr>
            <a:spLocks noGrp="1"/>
          </p:cNvSpPr>
          <p:nvPr>
            <p:ph type="sldNum" sz="quarter" idx="12"/>
          </p:nvPr>
        </p:nvSpPr>
        <p:spPr/>
        <p:txBody>
          <a:bodyPr/>
          <a:lstStyle/>
          <a:p>
            <a:fld id="{52867C0A-E8B8-4BCF-B5D4-EC6C88C1ADE5}" type="slidenum">
              <a:rPr lang="en-US" smtClean="0"/>
              <a:t>‹#›</a:t>
            </a:fld>
            <a:endParaRPr lang="en-US"/>
          </a:p>
        </p:txBody>
      </p:sp>
    </p:spTree>
    <p:extLst>
      <p:ext uri="{BB962C8B-B14F-4D97-AF65-F5344CB8AC3E}">
        <p14:creationId xmlns:p14="http://schemas.microsoft.com/office/powerpoint/2010/main" val="144944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3D380-A861-589E-4D6C-ABDFE73F1F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C2345C-5111-B80A-25C8-6656BA3679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F9024-4DFF-C686-0FDC-E3BC7BAAC550}"/>
              </a:ext>
            </a:extLst>
          </p:cNvPr>
          <p:cNvSpPr>
            <a:spLocks noGrp="1"/>
          </p:cNvSpPr>
          <p:nvPr>
            <p:ph type="dt" sz="half" idx="10"/>
          </p:nvPr>
        </p:nvSpPr>
        <p:spPr/>
        <p:txBody>
          <a:bodyPr/>
          <a:lstStyle/>
          <a:p>
            <a:fld id="{E949AA13-4CA6-4FC4-97EF-B4FF23D3DFD9}" type="datetimeFigureOut">
              <a:rPr lang="en-US" smtClean="0"/>
              <a:t>3/21/2025</a:t>
            </a:fld>
            <a:endParaRPr lang="en-US"/>
          </a:p>
        </p:txBody>
      </p:sp>
      <p:sp>
        <p:nvSpPr>
          <p:cNvPr id="5" name="Footer Placeholder 4">
            <a:extLst>
              <a:ext uri="{FF2B5EF4-FFF2-40B4-BE49-F238E27FC236}">
                <a16:creationId xmlns:a16="http://schemas.microsoft.com/office/drawing/2014/main" id="{7899B576-3215-369B-D3F4-0AD238CC9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A81981-922F-4A5B-9E4B-C9901699FB4D}"/>
              </a:ext>
            </a:extLst>
          </p:cNvPr>
          <p:cNvSpPr>
            <a:spLocks noGrp="1"/>
          </p:cNvSpPr>
          <p:nvPr>
            <p:ph type="sldNum" sz="quarter" idx="12"/>
          </p:nvPr>
        </p:nvSpPr>
        <p:spPr/>
        <p:txBody>
          <a:bodyPr/>
          <a:lstStyle/>
          <a:p>
            <a:fld id="{52867C0A-E8B8-4BCF-B5D4-EC6C88C1ADE5}" type="slidenum">
              <a:rPr lang="en-US" smtClean="0"/>
              <a:t>‹#›</a:t>
            </a:fld>
            <a:endParaRPr lang="en-US"/>
          </a:p>
        </p:txBody>
      </p:sp>
    </p:spTree>
    <p:extLst>
      <p:ext uri="{BB962C8B-B14F-4D97-AF65-F5344CB8AC3E}">
        <p14:creationId xmlns:p14="http://schemas.microsoft.com/office/powerpoint/2010/main" val="3040498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A3670-11C5-0E69-6561-D2DA1C2538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2680F6-0758-CFD2-1C62-A4CB7B890E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8E9722-2051-7B91-72E8-40AB9EF5407D}"/>
              </a:ext>
            </a:extLst>
          </p:cNvPr>
          <p:cNvSpPr>
            <a:spLocks noGrp="1"/>
          </p:cNvSpPr>
          <p:nvPr>
            <p:ph type="dt" sz="half" idx="10"/>
          </p:nvPr>
        </p:nvSpPr>
        <p:spPr/>
        <p:txBody>
          <a:bodyPr/>
          <a:lstStyle/>
          <a:p>
            <a:fld id="{E949AA13-4CA6-4FC4-97EF-B4FF23D3DFD9}" type="datetimeFigureOut">
              <a:rPr lang="en-US" smtClean="0"/>
              <a:t>3/21/2025</a:t>
            </a:fld>
            <a:endParaRPr lang="en-US"/>
          </a:p>
        </p:txBody>
      </p:sp>
      <p:sp>
        <p:nvSpPr>
          <p:cNvPr id="5" name="Footer Placeholder 4">
            <a:extLst>
              <a:ext uri="{FF2B5EF4-FFF2-40B4-BE49-F238E27FC236}">
                <a16:creationId xmlns:a16="http://schemas.microsoft.com/office/drawing/2014/main" id="{C8D04F22-D625-F8BB-3A4B-2BFA20C058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B1D50B-5F56-E6DE-D584-0EBB9FBD4C58}"/>
              </a:ext>
            </a:extLst>
          </p:cNvPr>
          <p:cNvSpPr>
            <a:spLocks noGrp="1"/>
          </p:cNvSpPr>
          <p:nvPr>
            <p:ph type="sldNum" sz="quarter" idx="12"/>
          </p:nvPr>
        </p:nvSpPr>
        <p:spPr/>
        <p:txBody>
          <a:bodyPr/>
          <a:lstStyle/>
          <a:p>
            <a:fld id="{52867C0A-E8B8-4BCF-B5D4-EC6C88C1ADE5}" type="slidenum">
              <a:rPr lang="en-US" smtClean="0"/>
              <a:t>‹#›</a:t>
            </a:fld>
            <a:endParaRPr lang="en-US"/>
          </a:p>
        </p:txBody>
      </p:sp>
    </p:spTree>
    <p:extLst>
      <p:ext uri="{BB962C8B-B14F-4D97-AF65-F5344CB8AC3E}">
        <p14:creationId xmlns:p14="http://schemas.microsoft.com/office/powerpoint/2010/main" val="3379138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73B12-F3DC-FBFB-C8B0-7C538041B2A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FD85B6-945B-1694-1A67-BFB87C381D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C4E793-9873-33D0-3DF6-7E72CA64BA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2CCFD2-8E11-F76B-49EC-22A1C25F15DC}"/>
              </a:ext>
            </a:extLst>
          </p:cNvPr>
          <p:cNvSpPr>
            <a:spLocks noGrp="1"/>
          </p:cNvSpPr>
          <p:nvPr>
            <p:ph type="dt" sz="half" idx="10"/>
          </p:nvPr>
        </p:nvSpPr>
        <p:spPr/>
        <p:txBody>
          <a:bodyPr/>
          <a:lstStyle/>
          <a:p>
            <a:fld id="{E949AA13-4CA6-4FC4-97EF-B4FF23D3DFD9}" type="datetimeFigureOut">
              <a:rPr lang="en-US" smtClean="0"/>
              <a:t>3/21/2025</a:t>
            </a:fld>
            <a:endParaRPr lang="en-US"/>
          </a:p>
        </p:txBody>
      </p:sp>
      <p:sp>
        <p:nvSpPr>
          <p:cNvPr id="6" name="Footer Placeholder 5">
            <a:extLst>
              <a:ext uri="{FF2B5EF4-FFF2-40B4-BE49-F238E27FC236}">
                <a16:creationId xmlns:a16="http://schemas.microsoft.com/office/drawing/2014/main" id="{49D2AD8B-53FD-7189-CCA9-8F4F825B2A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9F0CF-0561-667C-CAE0-C7D1414D5B83}"/>
              </a:ext>
            </a:extLst>
          </p:cNvPr>
          <p:cNvSpPr>
            <a:spLocks noGrp="1"/>
          </p:cNvSpPr>
          <p:nvPr>
            <p:ph type="sldNum" sz="quarter" idx="12"/>
          </p:nvPr>
        </p:nvSpPr>
        <p:spPr/>
        <p:txBody>
          <a:bodyPr/>
          <a:lstStyle/>
          <a:p>
            <a:fld id="{52867C0A-E8B8-4BCF-B5D4-EC6C88C1ADE5}" type="slidenum">
              <a:rPr lang="en-US" smtClean="0"/>
              <a:t>‹#›</a:t>
            </a:fld>
            <a:endParaRPr lang="en-US"/>
          </a:p>
        </p:txBody>
      </p:sp>
    </p:spTree>
    <p:extLst>
      <p:ext uri="{BB962C8B-B14F-4D97-AF65-F5344CB8AC3E}">
        <p14:creationId xmlns:p14="http://schemas.microsoft.com/office/powerpoint/2010/main" val="161358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3ACD2-7406-97E3-897B-BFAD9F76F2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6448A2C-A678-8A23-3FB6-68B8EE3F96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97FD72-1033-CD6F-390F-13C51DB372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AE2656-89F3-1073-8AD6-2EC5F598C0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72A82B-C49E-E91B-E0D0-55BE341030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E042D1-5591-88EC-1340-8556652FA2BF}"/>
              </a:ext>
            </a:extLst>
          </p:cNvPr>
          <p:cNvSpPr>
            <a:spLocks noGrp="1"/>
          </p:cNvSpPr>
          <p:nvPr>
            <p:ph type="dt" sz="half" idx="10"/>
          </p:nvPr>
        </p:nvSpPr>
        <p:spPr/>
        <p:txBody>
          <a:bodyPr/>
          <a:lstStyle/>
          <a:p>
            <a:fld id="{E949AA13-4CA6-4FC4-97EF-B4FF23D3DFD9}" type="datetimeFigureOut">
              <a:rPr lang="en-US" smtClean="0"/>
              <a:t>3/21/2025</a:t>
            </a:fld>
            <a:endParaRPr lang="en-US"/>
          </a:p>
        </p:txBody>
      </p:sp>
      <p:sp>
        <p:nvSpPr>
          <p:cNvPr id="8" name="Footer Placeholder 7">
            <a:extLst>
              <a:ext uri="{FF2B5EF4-FFF2-40B4-BE49-F238E27FC236}">
                <a16:creationId xmlns:a16="http://schemas.microsoft.com/office/drawing/2014/main" id="{C322DB53-A9D4-8742-8E37-A8273C4F52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8E53F4-B6B6-576A-CCBC-DB74D8E981E5}"/>
              </a:ext>
            </a:extLst>
          </p:cNvPr>
          <p:cNvSpPr>
            <a:spLocks noGrp="1"/>
          </p:cNvSpPr>
          <p:nvPr>
            <p:ph type="sldNum" sz="quarter" idx="12"/>
          </p:nvPr>
        </p:nvSpPr>
        <p:spPr/>
        <p:txBody>
          <a:bodyPr/>
          <a:lstStyle/>
          <a:p>
            <a:fld id="{52867C0A-E8B8-4BCF-B5D4-EC6C88C1ADE5}" type="slidenum">
              <a:rPr lang="en-US" smtClean="0"/>
              <a:t>‹#›</a:t>
            </a:fld>
            <a:endParaRPr lang="en-US"/>
          </a:p>
        </p:txBody>
      </p:sp>
    </p:spTree>
    <p:extLst>
      <p:ext uri="{BB962C8B-B14F-4D97-AF65-F5344CB8AC3E}">
        <p14:creationId xmlns:p14="http://schemas.microsoft.com/office/powerpoint/2010/main" val="615292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BE90-550B-B580-8E82-7ED75F4769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DC37DC-2E9A-8810-88CE-8090EC8AAE72}"/>
              </a:ext>
            </a:extLst>
          </p:cNvPr>
          <p:cNvSpPr>
            <a:spLocks noGrp="1"/>
          </p:cNvSpPr>
          <p:nvPr>
            <p:ph type="dt" sz="half" idx="10"/>
          </p:nvPr>
        </p:nvSpPr>
        <p:spPr/>
        <p:txBody>
          <a:bodyPr/>
          <a:lstStyle/>
          <a:p>
            <a:fld id="{E949AA13-4CA6-4FC4-97EF-B4FF23D3DFD9}" type="datetimeFigureOut">
              <a:rPr lang="en-US" smtClean="0"/>
              <a:t>3/21/2025</a:t>
            </a:fld>
            <a:endParaRPr lang="en-US"/>
          </a:p>
        </p:txBody>
      </p:sp>
      <p:sp>
        <p:nvSpPr>
          <p:cNvPr id="4" name="Footer Placeholder 3">
            <a:extLst>
              <a:ext uri="{FF2B5EF4-FFF2-40B4-BE49-F238E27FC236}">
                <a16:creationId xmlns:a16="http://schemas.microsoft.com/office/drawing/2014/main" id="{DEDD14B2-402E-46EF-C3D7-1F5456D3C8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B637E3-9FFF-4130-98F7-255EF477691C}"/>
              </a:ext>
            </a:extLst>
          </p:cNvPr>
          <p:cNvSpPr>
            <a:spLocks noGrp="1"/>
          </p:cNvSpPr>
          <p:nvPr>
            <p:ph type="sldNum" sz="quarter" idx="12"/>
          </p:nvPr>
        </p:nvSpPr>
        <p:spPr/>
        <p:txBody>
          <a:bodyPr/>
          <a:lstStyle/>
          <a:p>
            <a:fld id="{52867C0A-E8B8-4BCF-B5D4-EC6C88C1ADE5}" type="slidenum">
              <a:rPr lang="en-US" smtClean="0"/>
              <a:t>‹#›</a:t>
            </a:fld>
            <a:endParaRPr lang="en-US"/>
          </a:p>
        </p:txBody>
      </p:sp>
    </p:spTree>
    <p:extLst>
      <p:ext uri="{BB962C8B-B14F-4D97-AF65-F5344CB8AC3E}">
        <p14:creationId xmlns:p14="http://schemas.microsoft.com/office/powerpoint/2010/main" val="390813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5658F-8160-B598-A606-F2D8B1548BAA}"/>
              </a:ext>
            </a:extLst>
          </p:cNvPr>
          <p:cNvSpPr>
            <a:spLocks noGrp="1"/>
          </p:cNvSpPr>
          <p:nvPr>
            <p:ph type="dt" sz="half" idx="10"/>
          </p:nvPr>
        </p:nvSpPr>
        <p:spPr/>
        <p:txBody>
          <a:bodyPr/>
          <a:lstStyle/>
          <a:p>
            <a:fld id="{E949AA13-4CA6-4FC4-97EF-B4FF23D3DFD9}" type="datetimeFigureOut">
              <a:rPr lang="en-US" smtClean="0"/>
              <a:t>3/21/2025</a:t>
            </a:fld>
            <a:endParaRPr lang="en-US"/>
          </a:p>
        </p:txBody>
      </p:sp>
      <p:sp>
        <p:nvSpPr>
          <p:cNvPr id="3" name="Footer Placeholder 2">
            <a:extLst>
              <a:ext uri="{FF2B5EF4-FFF2-40B4-BE49-F238E27FC236}">
                <a16:creationId xmlns:a16="http://schemas.microsoft.com/office/drawing/2014/main" id="{78699CCE-B04A-C25E-0E91-34A55EC09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F2F5B5-99ED-48D0-0FA6-1A75A3398F83}"/>
              </a:ext>
            </a:extLst>
          </p:cNvPr>
          <p:cNvSpPr>
            <a:spLocks noGrp="1"/>
          </p:cNvSpPr>
          <p:nvPr>
            <p:ph type="sldNum" sz="quarter" idx="12"/>
          </p:nvPr>
        </p:nvSpPr>
        <p:spPr/>
        <p:txBody>
          <a:bodyPr/>
          <a:lstStyle/>
          <a:p>
            <a:fld id="{52867C0A-E8B8-4BCF-B5D4-EC6C88C1ADE5}" type="slidenum">
              <a:rPr lang="en-US" smtClean="0"/>
              <a:t>‹#›</a:t>
            </a:fld>
            <a:endParaRPr lang="en-US"/>
          </a:p>
        </p:txBody>
      </p:sp>
    </p:spTree>
    <p:extLst>
      <p:ext uri="{BB962C8B-B14F-4D97-AF65-F5344CB8AC3E}">
        <p14:creationId xmlns:p14="http://schemas.microsoft.com/office/powerpoint/2010/main" val="920616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8891D-4EF0-4D1C-FC54-24950E388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19CAC8-254B-8C15-C99A-A337B716DA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DAA195-740A-F066-DC9A-0AC6B184C8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242AA4-63D7-6AA1-F54C-F5985D93B5B4}"/>
              </a:ext>
            </a:extLst>
          </p:cNvPr>
          <p:cNvSpPr>
            <a:spLocks noGrp="1"/>
          </p:cNvSpPr>
          <p:nvPr>
            <p:ph type="dt" sz="half" idx="10"/>
          </p:nvPr>
        </p:nvSpPr>
        <p:spPr/>
        <p:txBody>
          <a:bodyPr/>
          <a:lstStyle/>
          <a:p>
            <a:fld id="{E949AA13-4CA6-4FC4-97EF-B4FF23D3DFD9}" type="datetimeFigureOut">
              <a:rPr lang="en-US" smtClean="0"/>
              <a:t>3/21/2025</a:t>
            </a:fld>
            <a:endParaRPr lang="en-US"/>
          </a:p>
        </p:txBody>
      </p:sp>
      <p:sp>
        <p:nvSpPr>
          <p:cNvPr id="6" name="Footer Placeholder 5">
            <a:extLst>
              <a:ext uri="{FF2B5EF4-FFF2-40B4-BE49-F238E27FC236}">
                <a16:creationId xmlns:a16="http://schemas.microsoft.com/office/drawing/2014/main" id="{DE241608-660A-FBD8-61AE-5DD2F3C069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17F4ED-A50A-FE80-CB06-438CB5732915}"/>
              </a:ext>
            </a:extLst>
          </p:cNvPr>
          <p:cNvSpPr>
            <a:spLocks noGrp="1"/>
          </p:cNvSpPr>
          <p:nvPr>
            <p:ph type="sldNum" sz="quarter" idx="12"/>
          </p:nvPr>
        </p:nvSpPr>
        <p:spPr/>
        <p:txBody>
          <a:bodyPr/>
          <a:lstStyle/>
          <a:p>
            <a:fld id="{52867C0A-E8B8-4BCF-B5D4-EC6C88C1ADE5}" type="slidenum">
              <a:rPr lang="en-US" smtClean="0"/>
              <a:t>‹#›</a:t>
            </a:fld>
            <a:endParaRPr lang="en-US"/>
          </a:p>
        </p:txBody>
      </p:sp>
    </p:spTree>
    <p:extLst>
      <p:ext uri="{BB962C8B-B14F-4D97-AF65-F5344CB8AC3E}">
        <p14:creationId xmlns:p14="http://schemas.microsoft.com/office/powerpoint/2010/main" val="4042431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7F97-83C4-12F5-05A8-7B3EDFF13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B6180D-4757-20D3-2620-9ABA611D3E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67C3EC-1A15-A608-34FF-55F39E1372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D2B608-373C-0B40-4C5A-4846E57AE8BE}"/>
              </a:ext>
            </a:extLst>
          </p:cNvPr>
          <p:cNvSpPr>
            <a:spLocks noGrp="1"/>
          </p:cNvSpPr>
          <p:nvPr>
            <p:ph type="dt" sz="half" idx="10"/>
          </p:nvPr>
        </p:nvSpPr>
        <p:spPr/>
        <p:txBody>
          <a:bodyPr/>
          <a:lstStyle/>
          <a:p>
            <a:fld id="{E949AA13-4CA6-4FC4-97EF-B4FF23D3DFD9}" type="datetimeFigureOut">
              <a:rPr lang="en-US" smtClean="0"/>
              <a:t>3/21/2025</a:t>
            </a:fld>
            <a:endParaRPr lang="en-US"/>
          </a:p>
        </p:txBody>
      </p:sp>
      <p:sp>
        <p:nvSpPr>
          <p:cNvPr id="6" name="Footer Placeholder 5">
            <a:extLst>
              <a:ext uri="{FF2B5EF4-FFF2-40B4-BE49-F238E27FC236}">
                <a16:creationId xmlns:a16="http://schemas.microsoft.com/office/drawing/2014/main" id="{0FE45E60-856E-FDBD-29DA-598F05EB4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48CB24-1179-A292-DD1C-1C3F35585078}"/>
              </a:ext>
            </a:extLst>
          </p:cNvPr>
          <p:cNvSpPr>
            <a:spLocks noGrp="1"/>
          </p:cNvSpPr>
          <p:nvPr>
            <p:ph type="sldNum" sz="quarter" idx="12"/>
          </p:nvPr>
        </p:nvSpPr>
        <p:spPr/>
        <p:txBody>
          <a:bodyPr/>
          <a:lstStyle/>
          <a:p>
            <a:fld id="{52867C0A-E8B8-4BCF-B5D4-EC6C88C1ADE5}" type="slidenum">
              <a:rPr lang="en-US" smtClean="0"/>
              <a:t>‹#›</a:t>
            </a:fld>
            <a:endParaRPr lang="en-US"/>
          </a:p>
        </p:txBody>
      </p:sp>
    </p:spTree>
    <p:extLst>
      <p:ext uri="{BB962C8B-B14F-4D97-AF65-F5344CB8AC3E}">
        <p14:creationId xmlns:p14="http://schemas.microsoft.com/office/powerpoint/2010/main" val="3029236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1767C2-4476-61AF-59B6-F21EF57683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D7945D-46AB-D37C-283E-1BF2D64B5E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9CDE1-75F0-97B9-E803-AFE3415DC5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949AA13-4CA6-4FC4-97EF-B4FF23D3DFD9}" type="datetimeFigureOut">
              <a:rPr lang="en-US" smtClean="0"/>
              <a:t>3/21/2025</a:t>
            </a:fld>
            <a:endParaRPr lang="en-US"/>
          </a:p>
        </p:txBody>
      </p:sp>
      <p:sp>
        <p:nvSpPr>
          <p:cNvPr id="5" name="Footer Placeholder 4">
            <a:extLst>
              <a:ext uri="{FF2B5EF4-FFF2-40B4-BE49-F238E27FC236}">
                <a16:creationId xmlns:a16="http://schemas.microsoft.com/office/drawing/2014/main" id="{927F6836-F705-D846-C1B8-D4CDCD8C98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9ED4EC2-A66F-C159-6C34-7CDD35A9C6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2867C0A-E8B8-4BCF-B5D4-EC6C88C1ADE5}" type="slidenum">
              <a:rPr lang="en-US" smtClean="0"/>
              <a:t>‹#›</a:t>
            </a:fld>
            <a:endParaRPr lang="en-US"/>
          </a:p>
        </p:txBody>
      </p:sp>
    </p:spTree>
    <p:extLst>
      <p:ext uri="{BB962C8B-B14F-4D97-AF65-F5344CB8AC3E}">
        <p14:creationId xmlns:p14="http://schemas.microsoft.com/office/powerpoint/2010/main" val="462285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17/06/relationships/model3d" Target="../media/model3d1.glb"/></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17/06/relationships/model3d" Target="../media/model3d1.glb"/></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1F99E-BAE2-39DA-8B1C-83AD8247630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3FD40176-D734-535F-7812-58ED2A5CA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descr="Mechelen haalt megaproject binnen om Binnendijle natuurlijker en  toegankelijker in te richten - Groen Mechelen">
            <a:extLst>
              <a:ext uri="{FF2B5EF4-FFF2-40B4-BE49-F238E27FC236}">
                <a16:creationId xmlns:a16="http://schemas.microsoft.com/office/drawing/2014/main" id="{27B4B6AC-3A25-F4C9-0BDD-C977C97329BB}"/>
              </a:ext>
            </a:extLst>
          </p:cNvPr>
          <p:cNvPicPr>
            <a:picLocks noChangeAspect="1"/>
          </p:cNvPicPr>
          <p:nvPr/>
        </p:nvPicPr>
        <p:blipFill>
          <a:blip r:embed="rId3">
            <a:alphaModFix amt="50000"/>
          </a:blip>
          <a:srcRect t="4344" b="11386"/>
          <a:stretch/>
        </p:blipFill>
        <p:spPr>
          <a:xfrm>
            <a:off x="0" y="1"/>
            <a:ext cx="12191980" cy="6857999"/>
          </a:xfrm>
          <a:prstGeom prst="rect">
            <a:avLst/>
          </a:prstGeom>
        </p:spPr>
      </p:pic>
      <p:sp>
        <p:nvSpPr>
          <p:cNvPr id="6" name="Title 5">
            <a:extLst>
              <a:ext uri="{FF2B5EF4-FFF2-40B4-BE49-F238E27FC236}">
                <a16:creationId xmlns:a16="http://schemas.microsoft.com/office/drawing/2014/main" id="{FD796959-DEC3-8EAE-F1C8-92979B41C75B}"/>
              </a:ext>
            </a:extLst>
          </p:cNvPr>
          <p:cNvSpPr>
            <a:spLocks noGrp="1"/>
          </p:cNvSpPr>
          <p:nvPr>
            <p:ph type="ctrTitle"/>
          </p:nvPr>
        </p:nvSpPr>
        <p:spPr>
          <a:xfrm>
            <a:off x="1523990" y="2820201"/>
            <a:ext cx="9144000" cy="1031431"/>
          </a:xfrm>
        </p:spPr>
        <p:txBody>
          <a:bodyPr/>
          <a:lstStyle/>
          <a:p>
            <a:r>
              <a:rPr lang="en-US" b="1" err="1">
                <a:solidFill>
                  <a:schemeClr val="bg1"/>
                </a:solidFill>
                <a:effectLst>
                  <a:outerShdw blurRad="38100" dist="38100" dir="2700000" algn="tl">
                    <a:srgbClr val="000000">
                      <a:alpha val="43137"/>
                    </a:srgbClr>
                  </a:outerShdw>
                </a:effectLst>
                <a:latin typeface="Microsoft YaHei Light"/>
                <a:ea typeface="Microsoft YaHei Light"/>
              </a:rPr>
              <a:t>WaterGuard</a:t>
            </a:r>
            <a:endParaRPr lang="en-US" b="1">
              <a:solidFill>
                <a:schemeClr val="bg1"/>
              </a:solidFill>
              <a:effectLst>
                <a:outerShdw blurRad="38100" dist="38100" dir="2700000" algn="tl">
                  <a:srgbClr val="000000">
                    <a:alpha val="43137"/>
                  </a:srgbClr>
                </a:outerShdw>
              </a:effectLst>
              <a:latin typeface="Microsoft YaHei Light" panose="020B0502040204020203" pitchFamily="34" charset="-122"/>
              <a:ea typeface="Microsoft YaHei Light" panose="020B0502040204020203" pitchFamily="34" charset="-122"/>
            </a:endParaRPr>
          </a:p>
        </p:txBody>
      </p:sp>
      <p:sp>
        <p:nvSpPr>
          <p:cNvPr id="7" name="Rectangle 6">
            <a:extLst>
              <a:ext uri="{FF2B5EF4-FFF2-40B4-BE49-F238E27FC236}">
                <a16:creationId xmlns:a16="http://schemas.microsoft.com/office/drawing/2014/main" id="{17FC4DFB-BDA7-38A5-161A-C58C67F7AF36}"/>
              </a:ext>
            </a:extLst>
          </p:cNvPr>
          <p:cNvSpPr/>
          <p:nvPr/>
        </p:nvSpPr>
        <p:spPr>
          <a:xfrm>
            <a:off x="0" y="0"/>
            <a:ext cx="1219198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06271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E3A9A-E26F-220F-A036-0D836AF711B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3C5E1293-F638-B640-ED19-99CC19F4D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descr="Mechelen haalt megaproject binnen om Binnendijle natuurlijker en  toegankelijker in te richten - Groen Mechelen">
            <a:extLst>
              <a:ext uri="{FF2B5EF4-FFF2-40B4-BE49-F238E27FC236}">
                <a16:creationId xmlns:a16="http://schemas.microsoft.com/office/drawing/2014/main" id="{7EA2B66D-5CBF-9C9B-9E83-360B36201100}"/>
              </a:ext>
            </a:extLst>
          </p:cNvPr>
          <p:cNvPicPr>
            <a:picLocks noChangeAspect="1"/>
          </p:cNvPicPr>
          <p:nvPr/>
        </p:nvPicPr>
        <p:blipFill>
          <a:blip r:embed="rId3">
            <a:alphaModFix amt="50000"/>
          </a:blip>
          <a:srcRect t="4344" b="11386"/>
          <a:stretch/>
        </p:blipFill>
        <p:spPr>
          <a:xfrm>
            <a:off x="0" y="1"/>
            <a:ext cx="12191980" cy="6857999"/>
          </a:xfrm>
          <a:prstGeom prst="rect">
            <a:avLst/>
          </a:prstGeom>
        </p:spPr>
      </p:pic>
      <p:sp>
        <p:nvSpPr>
          <p:cNvPr id="7" name="Title 5">
            <a:extLst>
              <a:ext uri="{FF2B5EF4-FFF2-40B4-BE49-F238E27FC236}">
                <a16:creationId xmlns:a16="http://schemas.microsoft.com/office/drawing/2014/main" id="{BCD4C441-5E81-A78E-C203-AFB7C2109DD1}"/>
              </a:ext>
            </a:extLst>
          </p:cNvPr>
          <p:cNvSpPr txBox="1">
            <a:spLocks/>
          </p:cNvSpPr>
          <p:nvPr/>
        </p:nvSpPr>
        <p:spPr>
          <a:xfrm>
            <a:off x="1523990" y="809752"/>
            <a:ext cx="9144000" cy="10314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a:solidFill>
                  <a:schemeClr val="bg1"/>
                </a:solidFill>
                <a:latin typeface="Microsoft YaHei Light"/>
                <a:ea typeface="Microsoft YaHei Light"/>
              </a:rPr>
              <a:t>Problem</a:t>
            </a:r>
            <a:endParaRPr lang="en-US" b="1" err="1">
              <a:solidFill>
                <a:schemeClr val="bg1"/>
              </a:solidFill>
              <a:latin typeface="Microsoft YaHei Light" panose="020B0502040204020203" pitchFamily="34" charset="-122"/>
              <a:ea typeface="Microsoft YaHei Light" panose="020B0502040204020203" pitchFamily="34" charset="-122"/>
            </a:endParaRPr>
          </a:p>
        </p:txBody>
      </p:sp>
      <p:sp>
        <p:nvSpPr>
          <p:cNvPr id="10" name="TextBox 9">
            <a:extLst>
              <a:ext uri="{FF2B5EF4-FFF2-40B4-BE49-F238E27FC236}">
                <a16:creationId xmlns:a16="http://schemas.microsoft.com/office/drawing/2014/main" id="{F2F715ED-F5FF-7C18-F402-F68FEDB06309}"/>
              </a:ext>
            </a:extLst>
          </p:cNvPr>
          <p:cNvSpPr txBox="1"/>
          <p:nvPr/>
        </p:nvSpPr>
        <p:spPr>
          <a:xfrm>
            <a:off x="2026186" y="2473998"/>
            <a:ext cx="8326785" cy="3323987"/>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lang="en-US" sz="3500">
                <a:solidFill>
                  <a:schemeClr val="bg1"/>
                </a:solidFill>
                <a:ea typeface="+mn-lt"/>
                <a:cs typeface="+mn-lt"/>
              </a:rPr>
              <a:t>Waste and Environmental Degradation</a:t>
            </a:r>
          </a:p>
          <a:p>
            <a:pPr marL="457200" indent="-457200">
              <a:buFont typeface="Arial" panose="020B0604020202020204" pitchFamily="34" charset="0"/>
              <a:buChar char="•"/>
            </a:pPr>
            <a:endParaRPr lang="en-US" sz="3500">
              <a:solidFill>
                <a:schemeClr val="bg1"/>
              </a:solidFill>
            </a:endParaRPr>
          </a:p>
          <a:p>
            <a:pPr marL="457200" indent="-457200">
              <a:buFont typeface="Arial" panose="020B0604020202020204" pitchFamily="34" charset="0"/>
              <a:buChar char="•"/>
            </a:pPr>
            <a:r>
              <a:rPr lang="en-US" sz="3500">
                <a:solidFill>
                  <a:schemeClr val="bg1"/>
                </a:solidFill>
                <a:ea typeface="+mn-lt"/>
                <a:cs typeface="+mn-lt"/>
              </a:rPr>
              <a:t>Lack of Accessibility</a:t>
            </a:r>
            <a:endParaRPr lang="en-US" sz="3500">
              <a:solidFill>
                <a:schemeClr val="bg1"/>
              </a:solidFill>
            </a:endParaRPr>
          </a:p>
          <a:p>
            <a:pPr marL="457200" indent="-457200">
              <a:buFont typeface="Arial" panose="020B0604020202020204" pitchFamily="34" charset="0"/>
              <a:buChar char="•"/>
            </a:pPr>
            <a:endParaRPr lang="en-US" sz="3500">
              <a:solidFill>
                <a:schemeClr val="bg1"/>
              </a:solidFill>
            </a:endParaRPr>
          </a:p>
          <a:p>
            <a:pPr marL="457200" indent="-457200">
              <a:buFont typeface="Arial" panose="020B0604020202020204" pitchFamily="34" charset="0"/>
              <a:buChar char="•"/>
            </a:pPr>
            <a:r>
              <a:rPr lang="en-US" sz="3500">
                <a:solidFill>
                  <a:schemeClr val="bg1"/>
                </a:solidFill>
                <a:ea typeface="+mn-lt"/>
                <a:cs typeface="+mn-lt"/>
              </a:rPr>
              <a:t>Limited Community Awareness</a:t>
            </a:r>
            <a:endParaRPr lang="en-US" sz="3500">
              <a:solidFill>
                <a:schemeClr val="bg1"/>
              </a:solidFill>
            </a:endParaRPr>
          </a:p>
          <a:p>
            <a:endParaRPr lang="en-US" sz="3500">
              <a:solidFill>
                <a:schemeClr val="bg1"/>
              </a:solidFill>
            </a:endParaRPr>
          </a:p>
        </p:txBody>
      </p:sp>
    </p:spTree>
    <p:extLst>
      <p:ext uri="{BB962C8B-B14F-4D97-AF65-F5344CB8AC3E}">
        <p14:creationId xmlns:p14="http://schemas.microsoft.com/office/powerpoint/2010/main" val="19424953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10A5F-E00E-3C68-4E45-44221DD91E5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FFE3A1F6-B9AB-1BE7-D6A7-D7DA783957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descr="Mechelen haalt megaproject binnen om Binnendijle natuurlijker en  toegankelijker in te richten - Groen Mechelen">
            <a:extLst>
              <a:ext uri="{FF2B5EF4-FFF2-40B4-BE49-F238E27FC236}">
                <a16:creationId xmlns:a16="http://schemas.microsoft.com/office/drawing/2014/main" id="{C0EED3DE-A51F-FB19-F4B8-AF06EACCC5AB}"/>
              </a:ext>
            </a:extLst>
          </p:cNvPr>
          <p:cNvPicPr>
            <a:picLocks noChangeAspect="1"/>
          </p:cNvPicPr>
          <p:nvPr/>
        </p:nvPicPr>
        <p:blipFill>
          <a:blip r:embed="rId3">
            <a:alphaModFix amt="50000"/>
          </a:blip>
          <a:srcRect t="4344" b="11386"/>
          <a:stretch/>
        </p:blipFill>
        <p:spPr>
          <a:xfrm>
            <a:off x="0" y="1"/>
            <a:ext cx="12191980" cy="6857999"/>
          </a:xfrm>
          <a:prstGeom prst="rect">
            <a:avLst/>
          </a:prstGeom>
        </p:spPr>
      </p:pic>
      <p:sp>
        <p:nvSpPr>
          <p:cNvPr id="7" name="Title 5">
            <a:extLst>
              <a:ext uri="{FF2B5EF4-FFF2-40B4-BE49-F238E27FC236}">
                <a16:creationId xmlns:a16="http://schemas.microsoft.com/office/drawing/2014/main" id="{E2BD1F28-B102-854C-B2A0-DD832E98FF14}"/>
              </a:ext>
            </a:extLst>
          </p:cNvPr>
          <p:cNvSpPr txBox="1">
            <a:spLocks/>
          </p:cNvSpPr>
          <p:nvPr/>
        </p:nvSpPr>
        <p:spPr>
          <a:xfrm>
            <a:off x="1523990" y="809752"/>
            <a:ext cx="9144000" cy="10314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a:solidFill>
                  <a:schemeClr val="bg1"/>
                </a:solidFill>
                <a:latin typeface="Microsoft YaHei Light"/>
                <a:ea typeface="Microsoft YaHei Light"/>
              </a:rPr>
              <a:t>Problem</a:t>
            </a:r>
            <a:endParaRPr lang="en-US" b="1" err="1">
              <a:solidFill>
                <a:schemeClr val="bg1"/>
              </a:solidFill>
              <a:latin typeface="Microsoft YaHei Light" panose="020B0502040204020203" pitchFamily="34" charset="-122"/>
              <a:ea typeface="Microsoft YaHei Light" panose="020B0502040204020203" pitchFamily="34" charset="-122"/>
            </a:endParaRPr>
          </a:p>
        </p:txBody>
      </p:sp>
      <p:sp>
        <p:nvSpPr>
          <p:cNvPr id="2" name="Tekstvak 1">
            <a:extLst>
              <a:ext uri="{FF2B5EF4-FFF2-40B4-BE49-F238E27FC236}">
                <a16:creationId xmlns:a16="http://schemas.microsoft.com/office/drawing/2014/main" id="{CC06B1A9-CC0A-7383-1244-B0F253D99854}"/>
              </a:ext>
            </a:extLst>
          </p:cNvPr>
          <p:cNvSpPr txBox="1"/>
          <p:nvPr/>
        </p:nvSpPr>
        <p:spPr>
          <a:xfrm>
            <a:off x="917766" y="2822641"/>
            <a:ext cx="1009474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nl-NL" sz="3600">
                <a:solidFill>
                  <a:schemeClr val="bg1"/>
                </a:solidFill>
              </a:rPr>
              <a:t>Water quality of Mechelen Inner Dijle Insufficient: "We also want to monitor other waterways"</a:t>
            </a:r>
          </a:p>
        </p:txBody>
      </p:sp>
      <p:sp>
        <p:nvSpPr>
          <p:cNvPr id="5" name="Tekstvak 4">
            <a:extLst>
              <a:ext uri="{FF2B5EF4-FFF2-40B4-BE49-F238E27FC236}">
                <a16:creationId xmlns:a16="http://schemas.microsoft.com/office/drawing/2014/main" id="{493B031C-2645-9F97-BD75-75E5689F5C3E}"/>
              </a:ext>
            </a:extLst>
          </p:cNvPr>
          <p:cNvSpPr txBox="1"/>
          <p:nvPr/>
        </p:nvSpPr>
        <p:spPr>
          <a:xfrm>
            <a:off x="188959" y="6376641"/>
            <a:ext cx="4024906"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1500">
                <a:solidFill>
                  <a:schemeClr val="bg1"/>
                </a:solidFill>
              </a:rPr>
              <a:t>Source: HNL</a:t>
            </a:r>
          </a:p>
        </p:txBody>
      </p:sp>
    </p:spTree>
    <p:extLst>
      <p:ext uri="{BB962C8B-B14F-4D97-AF65-F5344CB8AC3E}">
        <p14:creationId xmlns:p14="http://schemas.microsoft.com/office/powerpoint/2010/main" val="38724160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57B3A-6AE6-4E65-0F8E-42638A1B7BB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C85E1F40-9653-5919-3FED-8E941169DF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descr="Mechelen haalt megaproject binnen om Binnendijle natuurlijker en  toegankelijker in te richten - Groen Mechelen">
            <a:extLst>
              <a:ext uri="{FF2B5EF4-FFF2-40B4-BE49-F238E27FC236}">
                <a16:creationId xmlns:a16="http://schemas.microsoft.com/office/drawing/2014/main" id="{F606D676-3908-EA96-7C57-EE083FA44364}"/>
              </a:ext>
            </a:extLst>
          </p:cNvPr>
          <p:cNvPicPr>
            <a:picLocks noChangeAspect="1"/>
          </p:cNvPicPr>
          <p:nvPr/>
        </p:nvPicPr>
        <p:blipFill>
          <a:blip r:embed="rId3">
            <a:alphaModFix amt="50000"/>
          </a:blip>
          <a:srcRect t="4344" b="11386"/>
          <a:stretch/>
        </p:blipFill>
        <p:spPr>
          <a:xfrm>
            <a:off x="0" y="1"/>
            <a:ext cx="12191980" cy="6857999"/>
          </a:xfrm>
          <a:prstGeom prst="rect">
            <a:avLst/>
          </a:prstGeom>
        </p:spPr>
      </p:pic>
      <p:sp>
        <p:nvSpPr>
          <p:cNvPr id="7" name="Title 5">
            <a:extLst>
              <a:ext uri="{FF2B5EF4-FFF2-40B4-BE49-F238E27FC236}">
                <a16:creationId xmlns:a16="http://schemas.microsoft.com/office/drawing/2014/main" id="{FCB6DBE7-6E7A-C87C-B306-DF87F46D73B7}"/>
              </a:ext>
            </a:extLst>
          </p:cNvPr>
          <p:cNvSpPr txBox="1">
            <a:spLocks/>
          </p:cNvSpPr>
          <p:nvPr/>
        </p:nvSpPr>
        <p:spPr>
          <a:xfrm>
            <a:off x="6096000" y="1164656"/>
            <a:ext cx="4571990" cy="10314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a:solidFill>
                  <a:schemeClr val="bg1"/>
                </a:solidFill>
                <a:latin typeface="Microsoft YaHei Light"/>
                <a:ea typeface="Microsoft YaHei Light"/>
              </a:rPr>
              <a:t>Solution</a:t>
            </a:r>
            <a:endParaRPr lang="en-US" b="1">
              <a:solidFill>
                <a:schemeClr val="bg1"/>
              </a:solidFill>
              <a:latin typeface="Microsoft YaHei Light" panose="020B0502040204020203" pitchFamily="34" charset="-122"/>
              <a:ea typeface="Microsoft YaHei Light" panose="020B0502040204020203" pitchFamily="34" charset="-122"/>
            </a:endParaRPr>
          </a:p>
        </p:txBody>
      </p:sp>
      <p:sp>
        <p:nvSpPr>
          <p:cNvPr id="10" name="TextBox 9">
            <a:extLst>
              <a:ext uri="{FF2B5EF4-FFF2-40B4-BE49-F238E27FC236}">
                <a16:creationId xmlns:a16="http://schemas.microsoft.com/office/drawing/2014/main" id="{3D436C42-5007-FA72-6C7A-C315B6794605}"/>
              </a:ext>
            </a:extLst>
          </p:cNvPr>
          <p:cNvSpPr txBox="1"/>
          <p:nvPr/>
        </p:nvSpPr>
        <p:spPr>
          <a:xfrm>
            <a:off x="6096000" y="2626527"/>
            <a:ext cx="4857553" cy="2785378"/>
          </a:xfrm>
          <a:prstGeom prst="rect">
            <a:avLst/>
          </a:prstGeom>
          <a:noFill/>
        </p:spPr>
        <p:txBody>
          <a:bodyPr wrap="square" rtlCol="0">
            <a:spAutoFit/>
          </a:bodyPr>
          <a:lstStyle/>
          <a:p>
            <a:pPr marL="457200" indent="-457200">
              <a:buFont typeface="Arial" panose="020B0604020202020204" pitchFamily="34" charset="0"/>
              <a:buChar char="•"/>
            </a:pPr>
            <a:r>
              <a:rPr lang="en-US" sz="3500">
                <a:solidFill>
                  <a:schemeClr val="bg1"/>
                </a:solidFill>
              </a:rPr>
              <a:t>Underwater drone</a:t>
            </a:r>
          </a:p>
          <a:p>
            <a:pPr marL="457200" indent="-457200">
              <a:buFont typeface="Arial" panose="020B0604020202020204" pitchFamily="34" charset="0"/>
              <a:buChar char="•"/>
            </a:pPr>
            <a:r>
              <a:rPr lang="en-US" sz="3500">
                <a:solidFill>
                  <a:schemeClr val="bg1"/>
                </a:solidFill>
              </a:rPr>
              <a:t>Solar recharging</a:t>
            </a:r>
          </a:p>
          <a:p>
            <a:pPr marL="457200" indent="-457200">
              <a:buFont typeface="Arial" panose="020B0604020202020204" pitchFamily="34" charset="0"/>
              <a:buChar char="•"/>
            </a:pPr>
            <a:r>
              <a:rPr lang="en-US" sz="3500">
                <a:solidFill>
                  <a:schemeClr val="bg1"/>
                </a:solidFill>
              </a:rPr>
              <a:t>Dashboard</a:t>
            </a:r>
          </a:p>
          <a:p>
            <a:pPr marL="457200" indent="-457200">
              <a:buFont typeface="Arial" panose="020B0604020202020204" pitchFamily="34" charset="0"/>
              <a:buChar char="•"/>
            </a:pPr>
            <a:r>
              <a:rPr lang="en-US" sz="3500">
                <a:solidFill>
                  <a:schemeClr val="bg1"/>
                </a:solidFill>
              </a:rPr>
              <a:t>Gamification</a:t>
            </a:r>
          </a:p>
          <a:p>
            <a:pPr marL="457200" indent="-457200">
              <a:buFont typeface="Arial" panose="020B0604020202020204" pitchFamily="34" charset="0"/>
              <a:buChar char="•"/>
            </a:pPr>
            <a:r>
              <a:rPr lang="en-US" sz="3500">
                <a:solidFill>
                  <a:schemeClr val="bg1"/>
                </a:solidFill>
              </a:rPr>
              <a:t>USP</a:t>
            </a:r>
          </a:p>
        </p:txBody>
      </p:sp>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7D7565D2-FDA3-D1BB-C4DD-860A197812FB}"/>
                  </a:ext>
                </a:extLst>
              </p:cNvPr>
              <p:cNvGraphicFramePr>
                <a:graphicFrameLocks noChangeAspect="1"/>
              </p:cNvGraphicFramePr>
              <p:nvPr>
                <p:extLst>
                  <p:ext uri="{D42A27DB-BD31-4B8C-83A1-F6EECF244321}">
                    <p14:modId xmlns:p14="http://schemas.microsoft.com/office/powerpoint/2010/main" val="3316024720"/>
                  </p:ext>
                </p:extLst>
              </p:nvPr>
            </p:nvGraphicFramePr>
            <p:xfrm>
              <a:off x="886667" y="1535168"/>
              <a:ext cx="3855225" cy="3413281"/>
            </p:xfrm>
            <a:graphic>
              <a:graphicData uri="http://schemas.microsoft.com/office/drawing/2017/model3d">
                <am3d:model3d r:embed="rId4">
                  <am3d:spPr>
                    <a:xfrm>
                      <a:off x="0" y="0"/>
                      <a:ext cx="3855225" cy="3413281"/>
                    </a:xfrm>
                    <a:prstGeom prst="rect">
                      <a:avLst/>
                    </a:prstGeom>
                  </am3d:spPr>
                  <am3d:camera>
                    <am3d:pos x="0" y="0" z="60580321"/>
                    <am3d:up dx="0" dy="36000000" dz="0"/>
                    <am3d:lookAt x="0" y="0" z="0"/>
                    <am3d:perspective fov="2700000"/>
                  </am3d:camera>
                  <am3d:trans>
                    <am3d:meterPerModelUnit n="472487" d="1000000"/>
                    <am3d:preTrans dx="0" dy="0" dz="668040"/>
                    <am3d:scale>
                      <am3d:sx n="1000000" d="1000000"/>
                      <am3d:sy n="1000000" d="1000000"/>
                      <am3d:sz n="1000000" d="1000000"/>
                    </am3d:scale>
                    <am3d:rot ax="1695621" ay="1124193" az="587781"/>
                    <am3d:postTrans dx="0" dy="0" dz="0"/>
                  </am3d:trans>
                  <am3d:raster rName="Office3DRenderer" rVer="16.0.8326">
                    <am3d:blip r:embed="rId5"/>
                  </am3d:raster>
                  <am3d:objViewport viewportSz="411167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7D7565D2-FDA3-D1BB-C4DD-860A197812FB}"/>
                  </a:ext>
                </a:extLst>
              </p:cNvPr>
              <p:cNvPicPr>
                <a:picLocks noGrp="1" noRot="1" noChangeAspect="1" noMove="1" noResize="1" noEditPoints="1" noAdjustHandles="1" noChangeArrowheads="1" noChangeShapeType="1" noCrop="1"/>
              </p:cNvPicPr>
              <p:nvPr/>
            </p:nvPicPr>
            <p:blipFill>
              <a:blip r:embed="rId5"/>
              <a:stretch>
                <a:fillRect/>
              </a:stretch>
            </p:blipFill>
            <p:spPr>
              <a:xfrm>
                <a:off x="886667" y="1535168"/>
                <a:ext cx="3855225" cy="3413281"/>
              </a:xfrm>
              <a:prstGeom prst="rect">
                <a:avLst/>
              </a:prstGeom>
            </p:spPr>
          </p:pic>
        </mc:Fallback>
      </mc:AlternateContent>
    </p:spTree>
    <p:extLst>
      <p:ext uri="{BB962C8B-B14F-4D97-AF65-F5344CB8AC3E}">
        <p14:creationId xmlns:p14="http://schemas.microsoft.com/office/powerpoint/2010/main" val="191174357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03E37-9F33-B80B-034C-DAE9C32293FF}"/>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0663553-42A9-CDAD-6E0A-C8643A0568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descr="Mechelen haalt megaproject binnen om Binnendijle natuurlijker en  toegankelijker in te richten - Groen Mechelen">
            <a:extLst>
              <a:ext uri="{FF2B5EF4-FFF2-40B4-BE49-F238E27FC236}">
                <a16:creationId xmlns:a16="http://schemas.microsoft.com/office/drawing/2014/main" id="{721DBAFF-9741-C34D-CBFC-C5E75A04E749}"/>
              </a:ext>
            </a:extLst>
          </p:cNvPr>
          <p:cNvPicPr>
            <a:picLocks noChangeAspect="1"/>
          </p:cNvPicPr>
          <p:nvPr/>
        </p:nvPicPr>
        <p:blipFill>
          <a:blip r:embed="rId3">
            <a:alphaModFix amt="50000"/>
          </a:blip>
          <a:srcRect t="4344" b="11386"/>
          <a:stretch/>
        </p:blipFill>
        <p:spPr>
          <a:xfrm>
            <a:off x="0" y="1"/>
            <a:ext cx="12191980" cy="6857999"/>
          </a:xfrm>
          <a:prstGeom prst="rect">
            <a:avLst/>
          </a:prstGeom>
        </p:spPr>
      </p:pic>
      <p:sp>
        <p:nvSpPr>
          <p:cNvPr id="7" name="Title 5">
            <a:extLst>
              <a:ext uri="{FF2B5EF4-FFF2-40B4-BE49-F238E27FC236}">
                <a16:creationId xmlns:a16="http://schemas.microsoft.com/office/drawing/2014/main" id="{90D0A5D1-04F0-8584-2869-5CAE43F8EC6C}"/>
              </a:ext>
            </a:extLst>
          </p:cNvPr>
          <p:cNvSpPr txBox="1">
            <a:spLocks/>
          </p:cNvSpPr>
          <p:nvPr/>
        </p:nvSpPr>
        <p:spPr>
          <a:xfrm>
            <a:off x="6096000" y="1164656"/>
            <a:ext cx="4571990" cy="103143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a:solidFill>
                  <a:schemeClr val="bg1"/>
                </a:solidFill>
                <a:latin typeface="Microsoft YaHei Light"/>
                <a:ea typeface="Microsoft YaHei Light"/>
              </a:rPr>
              <a:t>Solution</a:t>
            </a:r>
            <a:endParaRPr lang="en-US" b="1">
              <a:solidFill>
                <a:schemeClr val="bg1"/>
              </a:solidFill>
              <a:latin typeface="Microsoft YaHei Light" panose="020B0502040204020203" pitchFamily="34" charset="-122"/>
              <a:ea typeface="Microsoft YaHei Light" panose="020B0502040204020203" pitchFamily="34" charset="-122"/>
            </a:endParaRPr>
          </a:p>
        </p:txBody>
      </p:sp>
      <p:sp>
        <p:nvSpPr>
          <p:cNvPr id="10" name="TextBox 9">
            <a:extLst>
              <a:ext uri="{FF2B5EF4-FFF2-40B4-BE49-F238E27FC236}">
                <a16:creationId xmlns:a16="http://schemas.microsoft.com/office/drawing/2014/main" id="{5C89E26D-B952-C659-2E91-825495CFA9E8}"/>
              </a:ext>
            </a:extLst>
          </p:cNvPr>
          <p:cNvSpPr txBox="1"/>
          <p:nvPr/>
        </p:nvSpPr>
        <p:spPr>
          <a:xfrm>
            <a:off x="6096000" y="2626527"/>
            <a:ext cx="4857553" cy="2785378"/>
          </a:xfrm>
          <a:prstGeom prst="rect">
            <a:avLst/>
          </a:prstGeom>
          <a:noFill/>
        </p:spPr>
        <p:txBody>
          <a:bodyPr wrap="square" rtlCol="0">
            <a:spAutoFit/>
          </a:bodyPr>
          <a:lstStyle/>
          <a:p>
            <a:pPr marL="457200" indent="-457200">
              <a:buFont typeface="Arial" panose="020B0604020202020204" pitchFamily="34" charset="0"/>
              <a:buChar char="•"/>
            </a:pPr>
            <a:r>
              <a:rPr lang="en-US" sz="3500">
                <a:solidFill>
                  <a:schemeClr val="bg1"/>
                </a:solidFill>
              </a:rPr>
              <a:t>Underwater drone</a:t>
            </a:r>
          </a:p>
          <a:p>
            <a:pPr marL="457200" indent="-457200">
              <a:buFont typeface="Arial" panose="020B0604020202020204" pitchFamily="34" charset="0"/>
              <a:buChar char="•"/>
            </a:pPr>
            <a:r>
              <a:rPr lang="en-US" sz="3500">
                <a:solidFill>
                  <a:schemeClr val="bg1"/>
                </a:solidFill>
              </a:rPr>
              <a:t>Solar recharging</a:t>
            </a:r>
          </a:p>
          <a:p>
            <a:pPr marL="457200" indent="-457200">
              <a:buFont typeface="Arial" panose="020B0604020202020204" pitchFamily="34" charset="0"/>
              <a:buChar char="•"/>
            </a:pPr>
            <a:r>
              <a:rPr lang="en-US" sz="3500">
                <a:solidFill>
                  <a:schemeClr val="bg1"/>
                </a:solidFill>
              </a:rPr>
              <a:t>Dashboard</a:t>
            </a:r>
          </a:p>
          <a:p>
            <a:pPr marL="457200" indent="-457200">
              <a:buFont typeface="Arial" panose="020B0604020202020204" pitchFamily="34" charset="0"/>
              <a:buChar char="•"/>
            </a:pPr>
            <a:r>
              <a:rPr lang="en-US" sz="3500">
                <a:solidFill>
                  <a:schemeClr val="bg1"/>
                </a:solidFill>
              </a:rPr>
              <a:t>Gamification</a:t>
            </a:r>
          </a:p>
          <a:p>
            <a:pPr marL="457200" indent="-457200">
              <a:buFont typeface="Arial" panose="020B0604020202020204" pitchFamily="34" charset="0"/>
              <a:buChar char="•"/>
            </a:pPr>
            <a:r>
              <a:rPr lang="en-US" sz="3500">
                <a:solidFill>
                  <a:schemeClr val="bg1"/>
                </a:solidFill>
              </a:rPr>
              <a:t>USP</a:t>
            </a:r>
          </a:p>
        </p:txBody>
      </p:sp>
      <mc:AlternateContent xmlns:mc="http://schemas.openxmlformats.org/markup-compatibility/2006">
        <mc:Choice xmlns:am3d="http://schemas.microsoft.com/office/drawing/2017/model3d" Requires="am3d">
          <p:graphicFrame>
            <p:nvGraphicFramePr>
              <p:cNvPr id="2" name="3D Model 1">
                <a:extLst>
                  <a:ext uri="{FF2B5EF4-FFF2-40B4-BE49-F238E27FC236}">
                    <a16:creationId xmlns:a16="http://schemas.microsoft.com/office/drawing/2014/main" id="{E0A41CC9-8D87-3ACF-232B-8405ECABAEEF}"/>
                  </a:ext>
                </a:extLst>
              </p:cNvPr>
              <p:cNvGraphicFramePr>
                <a:graphicFrameLocks noChangeAspect="1"/>
              </p:cNvGraphicFramePr>
              <p:nvPr>
                <p:extLst>
                  <p:ext uri="{D42A27DB-BD31-4B8C-83A1-F6EECF244321}">
                    <p14:modId xmlns:p14="http://schemas.microsoft.com/office/powerpoint/2010/main" val="247097402"/>
                  </p:ext>
                </p:extLst>
              </p:nvPr>
            </p:nvGraphicFramePr>
            <p:xfrm>
              <a:off x="1144298" y="1910204"/>
              <a:ext cx="3597712" cy="2798220"/>
            </p:xfrm>
            <a:graphic>
              <a:graphicData uri="http://schemas.microsoft.com/office/drawing/2017/model3d">
                <am3d:model3d r:embed="rId4">
                  <am3d:spPr>
                    <a:xfrm>
                      <a:off x="0" y="0"/>
                      <a:ext cx="3597712" cy="2798220"/>
                    </a:xfrm>
                    <a:prstGeom prst="rect">
                      <a:avLst/>
                    </a:prstGeom>
                  </am3d:spPr>
                  <am3d:camera>
                    <am3d:pos x="0" y="0" z="60580321"/>
                    <am3d:up dx="0" dy="36000000" dz="0"/>
                    <am3d:lookAt x="0" y="0" z="0"/>
                    <am3d:perspective fov="2700000"/>
                  </am3d:camera>
                  <am3d:trans>
                    <am3d:meterPerModelUnit n="472487" d="1000000"/>
                    <am3d:preTrans dx="0" dy="0" dz="668040"/>
                    <am3d:scale>
                      <am3d:sx n="1000000" d="1000000"/>
                      <am3d:sy n="1000000" d="1000000"/>
                      <am3d:sz n="1000000" d="1000000"/>
                    </am3d:scale>
                    <am3d:rot ax="8910893" ay="1318600" az="10025442"/>
                    <am3d:postTrans dx="0" dy="0" dz="0"/>
                  </am3d:trans>
                  <am3d:raster rName="Office3DRenderer" rVer="16.0.8326">
                    <am3d:blip r:embed="rId5"/>
                  </am3d:raster>
                  <am3d:objViewport viewportSz="411167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 name="3D Model 1">
                <a:extLst>
                  <a:ext uri="{FF2B5EF4-FFF2-40B4-BE49-F238E27FC236}">
                    <a16:creationId xmlns:a16="http://schemas.microsoft.com/office/drawing/2014/main" id="{E0A41CC9-8D87-3ACF-232B-8405ECABAEEF}"/>
                  </a:ext>
                </a:extLst>
              </p:cNvPr>
              <p:cNvPicPr>
                <a:picLocks noGrp="1" noRot="1" noChangeAspect="1" noMove="1" noResize="1" noEditPoints="1" noAdjustHandles="1" noChangeArrowheads="1" noChangeShapeType="1" noCrop="1"/>
              </p:cNvPicPr>
              <p:nvPr/>
            </p:nvPicPr>
            <p:blipFill>
              <a:blip r:embed="rId5"/>
              <a:stretch>
                <a:fillRect/>
              </a:stretch>
            </p:blipFill>
            <p:spPr>
              <a:xfrm>
                <a:off x="1144298" y="1910204"/>
                <a:ext cx="3597712" cy="2798220"/>
              </a:xfrm>
              <a:prstGeom prst="rect">
                <a:avLst/>
              </a:prstGeom>
            </p:spPr>
          </p:pic>
        </mc:Fallback>
      </mc:AlternateContent>
    </p:spTree>
    <p:extLst>
      <p:ext uri="{BB962C8B-B14F-4D97-AF65-F5344CB8AC3E}">
        <p14:creationId xmlns:p14="http://schemas.microsoft.com/office/powerpoint/2010/main" val="29505940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EE31F-1C4B-BD9B-5EED-058F27D6BC53}"/>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951E988-20E9-9C52-564C-C68D8A32A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descr="Mechelen haalt megaproject binnen om Binnendijle natuurlijker en  toegankelijker in te richten - Groen Mechelen">
            <a:extLst>
              <a:ext uri="{FF2B5EF4-FFF2-40B4-BE49-F238E27FC236}">
                <a16:creationId xmlns:a16="http://schemas.microsoft.com/office/drawing/2014/main" id="{3D3A8A2C-15A4-D6F8-50CE-5677B9F7D0A8}"/>
              </a:ext>
            </a:extLst>
          </p:cNvPr>
          <p:cNvPicPr>
            <a:picLocks noChangeAspect="1"/>
          </p:cNvPicPr>
          <p:nvPr/>
        </p:nvPicPr>
        <p:blipFill>
          <a:blip r:embed="rId3">
            <a:alphaModFix amt="50000"/>
          </a:blip>
          <a:srcRect t="4344" b="11386"/>
          <a:stretch/>
        </p:blipFill>
        <p:spPr>
          <a:xfrm>
            <a:off x="0" y="1"/>
            <a:ext cx="12191980" cy="6857999"/>
          </a:xfrm>
          <a:prstGeom prst="rect">
            <a:avLst/>
          </a:prstGeom>
        </p:spPr>
      </p:pic>
      <p:sp>
        <p:nvSpPr>
          <p:cNvPr id="6" name="Title 5">
            <a:extLst>
              <a:ext uri="{FF2B5EF4-FFF2-40B4-BE49-F238E27FC236}">
                <a16:creationId xmlns:a16="http://schemas.microsoft.com/office/drawing/2014/main" id="{961A2F7C-E5A9-FB72-79D2-441DE89E36D3}"/>
              </a:ext>
            </a:extLst>
          </p:cNvPr>
          <p:cNvSpPr>
            <a:spLocks noGrp="1"/>
          </p:cNvSpPr>
          <p:nvPr>
            <p:ph type="ctrTitle"/>
          </p:nvPr>
        </p:nvSpPr>
        <p:spPr>
          <a:xfrm>
            <a:off x="1523990" y="2579567"/>
            <a:ext cx="9144000" cy="1031431"/>
          </a:xfrm>
        </p:spPr>
        <p:txBody>
          <a:bodyPr>
            <a:normAutofit fontScale="90000"/>
          </a:bodyPr>
          <a:lstStyle/>
          <a:p>
            <a:r>
              <a:rPr lang="en-US">
                <a:solidFill>
                  <a:schemeClr val="bg1"/>
                </a:solidFill>
              </a:rPr>
              <a:t>Support Innovation for Sustainability</a:t>
            </a:r>
            <a:endParaRPr lang="en-US" b="1">
              <a:solidFill>
                <a:schemeClr val="bg1"/>
              </a:solidFill>
              <a:latin typeface="Microsoft YaHei Light" panose="020B0502040204020203" pitchFamily="34" charset="-122"/>
              <a:ea typeface="Microsoft YaHei Light" panose="020B0502040204020203" pitchFamily="34" charset="-122"/>
            </a:endParaRPr>
          </a:p>
        </p:txBody>
      </p:sp>
      <p:sp>
        <p:nvSpPr>
          <p:cNvPr id="7" name="Rectangle 6">
            <a:extLst>
              <a:ext uri="{FF2B5EF4-FFF2-40B4-BE49-F238E27FC236}">
                <a16:creationId xmlns:a16="http://schemas.microsoft.com/office/drawing/2014/main" id="{73F54D86-9163-8439-077D-5C2FFBF8A220}"/>
              </a:ext>
            </a:extLst>
          </p:cNvPr>
          <p:cNvSpPr/>
          <p:nvPr/>
        </p:nvSpPr>
        <p:spPr>
          <a:xfrm>
            <a:off x="0" y="0"/>
            <a:ext cx="12191980"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F463BD8-4062-18DE-8AC4-36F748AAA6E8}"/>
              </a:ext>
            </a:extLst>
          </p:cNvPr>
          <p:cNvSpPr txBox="1"/>
          <p:nvPr/>
        </p:nvSpPr>
        <p:spPr>
          <a:xfrm>
            <a:off x="3001468" y="3811602"/>
            <a:ext cx="6189044" cy="630942"/>
          </a:xfrm>
          <a:prstGeom prst="rect">
            <a:avLst/>
          </a:prstGeom>
          <a:noFill/>
        </p:spPr>
        <p:txBody>
          <a:bodyPr wrap="square" rtlCol="0">
            <a:spAutoFit/>
          </a:bodyPr>
          <a:lstStyle/>
          <a:p>
            <a:pPr algn="ctr"/>
            <a:r>
              <a:rPr lang="en-US" sz="3500">
                <a:solidFill>
                  <a:schemeClr val="bg1"/>
                </a:solidFill>
              </a:rPr>
              <a:t>In </a:t>
            </a:r>
            <a:r>
              <a:rPr lang="en-US" sz="3500" err="1">
                <a:solidFill>
                  <a:schemeClr val="bg1"/>
                </a:solidFill>
              </a:rPr>
              <a:t>Mechelen</a:t>
            </a:r>
            <a:r>
              <a:rPr lang="en-US" sz="3500">
                <a:solidFill>
                  <a:schemeClr val="bg1"/>
                </a:solidFill>
              </a:rPr>
              <a:t>, for </a:t>
            </a:r>
            <a:r>
              <a:rPr lang="en-US" sz="3500" err="1">
                <a:solidFill>
                  <a:schemeClr val="bg1"/>
                </a:solidFill>
              </a:rPr>
              <a:t>Mechelaars</a:t>
            </a:r>
            <a:endParaRPr lang="en-US" sz="3500">
              <a:solidFill>
                <a:schemeClr val="bg1"/>
              </a:solidFill>
            </a:endParaRPr>
          </a:p>
        </p:txBody>
      </p:sp>
    </p:spTree>
    <p:extLst>
      <p:ext uri="{BB962C8B-B14F-4D97-AF65-F5344CB8AC3E}">
        <p14:creationId xmlns:p14="http://schemas.microsoft.com/office/powerpoint/2010/main" val="4187734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1013</Words>
  <Application>Microsoft Office PowerPoint</Application>
  <PresentationFormat>Widescreen</PresentationFormat>
  <Paragraphs>70</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Microsoft YaHei Light</vt:lpstr>
      <vt:lpstr>Aptos</vt:lpstr>
      <vt:lpstr>Aptos Display</vt:lpstr>
      <vt:lpstr>Arial</vt:lpstr>
      <vt:lpstr>Office Theme</vt:lpstr>
      <vt:lpstr>WaterGuard</vt:lpstr>
      <vt:lpstr>PowerPoint Presentation</vt:lpstr>
      <vt:lpstr>PowerPoint Presentation</vt:lpstr>
      <vt:lpstr>PowerPoint Presentation</vt:lpstr>
      <vt:lpstr>PowerPoint Presentation</vt:lpstr>
      <vt:lpstr>Support Innovation for Sustainability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Ryno Mason Barnard</dc:creator>
  <cp:lastModifiedBy>Aryan Shah</cp:lastModifiedBy>
  <cp:revision>1</cp:revision>
  <dcterms:created xsi:type="dcterms:W3CDTF">2025-03-20T14:41:03Z</dcterms:created>
  <dcterms:modified xsi:type="dcterms:W3CDTF">2025-03-21T11:42:23Z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2025-03-20T14:41:35Z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2ce9f93a-d130-4406-bc37-eaa21d7ce151</vt:lpwstr>
  </property>
  <property fmtid="{D5CDD505-2E9C-101B-9397-08002B2CF9AE}" pid="8" name="MSIP_Label_c337be75-dfbb-4261-9834-ac247c7dde13_ContentBits">
    <vt:lpwstr>0</vt:lpwstr>
  </property>
  <property fmtid="{D5CDD505-2E9C-101B-9397-08002B2CF9AE}" pid="9" name="MSIP_Label_c337be75-dfbb-4261-9834-ac247c7dde13_Tag">
    <vt:lpwstr>10, 3, 0, 1</vt:lpwstr>
  </property>
</Properties>
</file>