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9728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06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244726"/>
            <a:ext cx="9326880" cy="47752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204076"/>
            <a:ext cx="8229600" cy="331152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5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6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730250"/>
            <a:ext cx="236601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730250"/>
            <a:ext cx="696087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6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0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3419479"/>
            <a:ext cx="9464040" cy="570547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9178929"/>
            <a:ext cx="9464040" cy="300037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9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3651250"/>
            <a:ext cx="466344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3651250"/>
            <a:ext cx="466344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8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0253"/>
            <a:ext cx="946404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3362326"/>
            <a:ext cx="4642008" cy="164782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5010150"/>
            <a:ext cx="464200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3362326"/>
            <a:ext cx="4664869" cy="164782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5010150"/>
            <a:ext cx="4664869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2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3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8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14400"/>
            <a:ext cx="3539014" cy="32004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974853"/>
            <a:ext cx="5554980" cy="97472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114800"/>
            <a:ext cx="3539014" cy="762317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17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14400"/>
            <a:ext cx="3539014" cy="32004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974853"/>
            <a:ext cx="5554980" cy="97472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114800"/>
            <a:ext cx="3539014" cy="762317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8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730253"/>
            <a:ext cx="946404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3651250"/>
            <a:ext cx="946404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2712703"/>
            <a:ext cx="246888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BCD4D-283D-4275-9B39-DEFECB59EE2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2712703"/>
            <a:ext cx="370332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2712703"/>
            <a:ext cx="246888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4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"/><Relationship Id="rId13" Type="http://schemas.openxmlformats.org/officeDocument/2006/relationships/image" Target="../media/image12.tif"/><Relationship Id="rId3" Type="http://schemas.openxmlformats.org/officeDocument/2006/relationships/image" Target="../media/image2.tif"/><Relationship Id="rId7" Type="http://schemas.openxmlformats.org/officeDocument/2006/relationships/image" Target="../media/image6.tif"/><Relationship Id="rId12" Type="http://schemas.openxmlformats.org/officeDocument/2006/relationships/image" Target="../media/image11.tif"/><Relationship Id="rId17" Type="http://schemas.openxmlformats.org/officeDocument/2006/relationships/image" Target="../media/image16.tif"/><Relationship Id="rId2" Type="http://schemas.openxmlformats.org/officeDocument/2006/relationships/image" Target="../media/image1.tif"/><Relationship Id="rId16" Type="http://schemas.openxmlformats.org/officeDocument/2006/relationships/image" Target="../media/image15.t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"/><Relationship Id="rId11" Type="http://schemas.openxmlformats.org/officeDocument/2006/relationships/image" Target="../media/image10.tif"/><Relationship Id="rId5" Type="http://schemas.openxmlformats.org/officeDocument/2006/relationships/image" Target="../media/image4.tif"/><Relationship Id="rId15" Type="http://schemas.openxmlformats.org/officeDocument/2006/relationships/image" Target="../media/image14.tif"/><Relationship Id="rId10" Type="http://schemas.openxmlformats.org/officeDocument/2006/relationships/image" Target="../media/image9.tif"/><Relationship Id="rId4" Type="http://schemas.openxmlformats.org/officeDocument/2006/relationships/image" Target="../media/image3.tif"/><Relationship Id="rId9" Type="http://schemas.openxmlformats.org/officeDocument/2006/relationships/image" Target="../media/image8.tif"/><Relationship Id="rId14" Type="http://schemas.openxmlformats.org/officeDocument/2006/relationships/image" Target="../media/image13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115" descr="A graph with red lines&#10;&#10;Description automatically generated">
            <a:extLst>
              <a:ext uri="{FF2B5EF4-FFF2-40B4-BE49-F238E27FC236}">
                <a16:creationId xmlns:a16="http://schemas.microsoft.com/office/drawing/2014/main" id="{C788600C-F33B-361A-D019-8DFCCBAA0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19" y="8220170"/>
            <a:ext cx="2859024" cy="1905000"/>
          </a:xfrm>
          <a:prstGeom prst="rect">
            <a:avLst/>
          </a:prstGeom>
        </p:spPr>
      </p:pic>
      <p:pic>
        <p:nvPicPr>
          <p:cNvPr id="110" name="Picture 109" descr="A graph of a graph showing a number of different colored lines&#10;&#10;Description automatically generated">
            <a:extLst>
              <a:ext uri="{FF2B5EF4-FFF2-40B4-BE49-F238E27FC236}">
                <a16:creationId xmlns:a16="http://schemas.microsoft.com/office/drawing/2014/main" id="{6BD9EC4B-C2B1-4303-882E-D41169AE2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850" y="10271363"/>
            <a:ext cx="2859024" cy="1905000"/>
          </a:xfrm>
          <a:prstGeom prst="rect">
            <a:avLst/>
          </a:prstGeom>
        </p:spPr>
      </p:pic>
      <p:pic>
        <p:nvPicPr>
          <p:cNvPr id="112" name="Picture 111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095D124-4B94-D9B3-8BF3-3619B977D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913" y="10222350"/>
            <a:ext cx="2859024" cy="1905000"/>
          </a:xfrm>
          <a:prstGeom prst="rect">
            <a:avLst/>
          </a:prstGeom>
        </p:spPr>
      </p:pic>
      <p:pic>
        <p:nvPicPr>
          <p:cNvPr id="114" name="Picture 113" descr="A graph with red lines&#10;&#10;Description automatically generated">
            <a:extLst>
              <a:ext uri="{FF2B5EF4-FFF2-40B4-BE49-F238E27FC236}">
                <a16:creationId xmlns:a16="http://schemas.microsoft.com/office/drawing/2014/main" id="{F68DDCD4-B323-32E0-0918-EA86ACD426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20" y="10271363"/>
            <a:ext cx="2859024" cy="1905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778F5ED-BB75-68BA-31DA-F9C4976A64F5}"/>
              </a:ext>
            </a:extLst>
          </p:cNvPr>
          <p:cNvSpPr txBox="1"/>
          <p:nvPr/>
        </p:nvSpPr>
        <p:spPr>
          <a:xfrm>
            <a:off x="317032" y="350263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F04988-1F8B-98AA-FD43-7B1E5D86F723}"/>
              </a:ext>
            </a:extLst>
          </p:cNvPr>
          <p:cNvSpPr txBox="1"/>
          <p:nvPr/>
        </p:nvSpPr>
        <p:spPr>
          <a:xfrm>
            <a:off x="317032" y="216065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5FCA5E-E4FD-E7E6-3D5D-F8D980127948}"/>
              </a:ext>
            </a:extLst>
          </p:cNvPr>
          <p:cNvSpPr txBox="1"/>
          <p:nvPr/>
        </p:nvSpPr>
        <p:spPr>
          <a:xfrm>
            <a:off x="2717200" y="350263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2D59E2-1DA1-8498-45AE-53EE6E9560CF}"/>
              </a:ext>
            </a:extLst>
          </p:cNvPr>
          <p:cNvSpPr txBox="1"/>
          <p:nvPr/>
        </p:nvSpPr>
        <p:spPr>
          <a:xfrm>
            <a:off x="2717200" y="2190208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FE10C0-8525-9216-D741-13C4A693D8D7}"/>
              </a:ext>
            </a:extLst>
          </p:cNvPr>
          <p:cNvSpPr txBox="1"/>
          <p:nvPr/>
        </p:nvSpPr>
        <p:spPr>
          <a:xfrm>
            <a:off x="6145583" y="279403"/>
            <a:ext cx="442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pic>
        <p:nvPicPr>
          <p:cNvPr id="50" name="Picture 49" descr="A graph of a graph of a wave&#10;&#10;Description automatically generated with medium confidence">
            <a:extLst>
              <a:ext uri="{FF2B5EF4-FFF2-40B4-BE49-F238E27FC236}">
                <a16:creationId xmlns:a16="http://schemas.microsoft.com/office/drawing/2014/main" id="{AC805959-E2C7-E1F2-B04C-63702B7E7E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799" y="2293907"/>
            <a:ext cx="2859024" cy="1905000"/>
          </a:xfrm>
          <a:prstGeom prst="rect">
            <a:avLst/>
          </a:prstGeom>
        </p:spPr>
      </p:pic>
      <p:pic>
        <p:nvPicPr>
          <p:cNvPr id="52" name="Picture 51" descr="A graph of 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CADDED5D-FADE-D5D8-49D2-798CE3EC2C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974" y="373489"/>
            <a:ext cx="2859024" cy="19050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A3F59C5-79D4-4DF6-4DA9-7492F960AA53}"/>
              </a:ext>
            </a:extLst>
          </p:cNvPr>
          <p:cNvSpPr txBox="1"/>
          <p:nvPr/>
        </p:nvSpPr>
        <p:spPr>
          <a:xfrm>
            <a:off x="6116729" y="2190208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  <p:pic>
        <p:nvPicPr>
          <p:cNvPr id="59" name="Picture 58" descr="A graph with a line&#10;&#10;Description automatically generated">
            <a:extLst>
              <a:ext uri="{FF2B5EF4-FFF2-40B4-BE49-F238E27FC236}">
                <a16:creationId xmlns:a16="http://schemas.microsoft.com/office/drawing/2014/main" id="{44608FEA-C12A-8415-1C22-FF1176E9A2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26" y="834205"/>
            <a:ext cx="2038346" cy="1356000"/>
          </a:xfrm>
          <a:prstGeom prst="rect">
            <a:avLst/>
          </a:prstGeom>
        </p:spPr>
      </p:pic>
      <p:pic>
        <p:nvPicPr>
          <p:cNvPr id="61" name="Picture 60" descr="A graph of a function&#10;&#10;Description automatically generated">
            <a:extLst>
              <a:ext uri="{FF2B5EF4-FFF2-40B4-BE49-F238E27FC236}">
                <a16:creationId xmlns:a16="http://schemas.microsoft.com/office/drawing/2014/main" id="{1EE65802-6367-4AED-10FD-D72C7D7D79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4" y="2394190"/>
            <a:ext cx="2038346" cy="1356000"/>
          </a:xfrm>
          <a:prstGeom prst="rect">
            <a:avLst/>
          </a:prstGeom>
        </p:spPr>
      </p:pic>
      <p:pic>
        <p:nvPicPr>
          <p:cNvPr id="63" name="Picture 62" descr="A graph of a graph showing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11EC8D0A-51C4-6A39-E934-D083780C00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455" y="2293907"/>
            <a:ext cx="2859024" cy="1905000"/>
          </a:xfrm>
          <a:prstGeom prst="rect">
            <a:avLst/>
          </a:prstGeom>
        </p:spPr>
      </p:pic>
      <p:pic>
        <p:nvPicPr>
          <p:cNvPr id="65" name="Picture 64" descr="A graph of a graph with colored lines&#10;&#10;Description automatically generated">
            <a:extLst>
              <a:ext uri="{FF2B5EF4-FFF2-40B4-BE49-F238E27FC236}">
                <a16:creationId xmlns:a16="http://schemas.microsoft.com/office/drawing/2014/main" id="{DB2A65F6-16ED-CC0F-5A0F-7F3BC778DA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05" y="388907"/>
            <a:ext cx="2859024" cy="1905000"/>
          </a:xfrm>
          <a:prstGeom prst="rect">
            <a:avLst/>
          </a:prstGeom>
        </p:spPr>
      </p:pic>
      <p:pic>
        <p:nvPicPr>
          <p:cNvPr id="71" name="Picture 70" descr="A graph of a function&#10;&#10;Description automatically generated">
            <a:extLst>
              <a:ext uri="{FF2B5EF4-FFF2-40B4-BE49-F238E27FC236}">
                <a16:creationId xmlns:a16="http://schemas.microsoft.com/office/drawing/2014/main" id="{79C9A8AB-4489-E19A-5D6A-8F955ABEF5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559" y="4198907"/>
            <a:ext cx="2859024" cy="19050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4E8B2F3-E284-AB1A-B96A-7C8A64E56DDF}"/>
              </a:ext>
            </a:extLst>
          </p:cNvPr>
          <p:cNvSpPr txBox="1"/>
          <p:nvPr/>
        </p:nvSpPr>
        <p:spPr>
          <a:xfrm>
            <a:off x="317032" y="4008542"/>
            <a:ext cx="44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</a:t>
            </a:r>
          </a:p>
        </p:txBody>
      </p:sp>
      <p:pic>
        <p:nvPicPr>
          <p:cNvPr id="74" name="Picture 73" descr="A graph of a wave&#10;&#10;Description automatically generated with medium confidence">
            <a:extLst>
              <a:ext uri="{FF2B5EF4-FFF2-40B4-BE49-F238E27FC236}">
                <a16:creationId xmlns:a16="http://schemas.microsoft.com/office/drawing/2014/main" id="{915245D6-6F0F-2237-CA7F-00C61EB621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178" y="4214325"/>
            <a:ext cx="2859024" cy="190500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A5DEA542-BD51-B0CF-4E8D-3D6D11DBF8F8}"/>
              </a:ext>
            </a:extLst>
          </p:cNvPr>
          <p:cNvSpPr txBox="1"/>
          <p:nvPr/>
        </p:nvSpPr>
        <p:spPr>
          <a:xfrm>
            <a:off x="2703748" y="4015776"/>
            <a:ext cx="44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AB5BB64-5250-0FDD-A4D6-28F30CC165D1}"/>
              </a:ext>
            </a:extLst>
          </p:cNvPr>
          <p:cNvSpPr txBox="1"/>
          <p:nvPr/>
        </p:nvSpPr>
        <p:spPr>
          <a:xfrm>
            <a:off x="3791461" y="4797493"/>
            <a:ext cx="196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 displace pad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1A6D280-DFA1-B98D-E2E1-DA96C669ED70}"/>
              </a:ext>
            </a:extLst>
          </p:cNvPr>
          <p:cNvSpPr txBox="1"/>
          <p:nvPr/>
        </p:nvSpPr>
        <p:spPr>
          <a:xfrm>
            <a:off x="6984454" y="4666734"/>
            <a:ext cx="241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degree angle change</a:t>
            </a:r>
          </a:p>
        </p:txBody>
      </p:sp>
      <p:pic>
        <p:nvPicPr>
          <p:cNvPr id="81" name="Picture 80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0E60466F-1188-2E5B-F391-9A61AC5B00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974" y="6132966"/>
            <a:ext cx="2859024" cy="1905000"/>
          </a:xfrm>
          <a:prstGeom prst="rect">
            <a:avLst/>
          </a:prstGeom>
        </p:spPr>
      </p:pic>
      <p:pic>
        <p:nvPicPr>
          <p:cNvPr id="83" name="Picture 82" descr="A graph of a function&#10;&#10;Description automatically generated">
            <a:extLst>
              <a:ext uri="{FF2B5EF4-FFF2-40B4-BE49-F238E27FC236}">
                <a16:creationId xmlns:a16="http://schemas.microsoft.com/office/drawing/2014/main" id="{5AE6C287-28C6-D7D5-12FB-2A5D6A6E6A8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559" y="6119325"/>
            <a:ext cx="2859024" cy="19050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8E88ADF7-8CBF-766B-081E-BB7E9D4D0455}"/>
              </a:ext>
            </a:extLst>
          </p:cNvPr>
          <p:cNvSpPr txBox="1"/>
          <p:nvPr/>
        </p:nvSpPr>
        <p:spPr>
          <a:xfrm>
            <a:off x="2816017" y="6103910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K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06DA7F9-27CD-2CF0-B3D6-F8D4BFE73DBA}"/>
              </a:ext>
            </a:extLst>
          </p:cNvPr>
          <p:cNvSpPr txBox="1"/>
          <p:nvPr/>
        </p:nvSpPr>
        <p:spPr>
          <a:xfrm>
            <a:off x="6220123" y="6176193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D307CC2-FB6B-2B53-462E-301D9D8BF743}"/>
              </a:ext>
            </a:extLst>
          </p:cNvPr>
          <p:cNvSpPr txBox="1"/>
          <p:nvPr/>
        </p:nvSpPr>
        <p:spPr>
          <a:xfrm>
            <a:off x="3867661" y="6858000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 displace pad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9227882-DE80-5035-C27F-DF73F2846219}"/>
              </a:ext>
            </a:extLst>
          </p:cNvPr>
          <p:cNvSpPr txBox="1"/>
          <p:nvPr/>
        </p:nvSpPr>
        <p:spPr>
          <a:xfrm>
            <a:off x="6996080" y="6576302"/>
            <a:ext cx="241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degree angle change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2D52424-D0D1-9890-AD97-0E4F91035695}"/>
              </a:ext>
            </a:extLst>
          </p:cNvPr>
          <p:cNvSpPr txBox="1"/>
          <p:nvPr/>
        </p:nvSpPr>
        <p:spPr>
          <a:xfrm>
            <a:off x="723326" y="4797493"/>
            <a:ext cx="1976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activating NM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63B39F7-8819-7054-525E-97811B03D160}"/>
              </a:ext>
            </a:extLst>
          </p:cNvPr>
          <p:cNvSpPr txBox="1"/>
          <p:nvPr/>
        </p:nvSpPr>
        <p:spPr>
          <a:xfrm>
            <a:off x="748994" y="6724786"/>
            <a:ext cx="229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activating PIP PM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F84D576-57B2-EBC8-1A3C-2A7C2DB33E36}"/>
              </a:ext>
            </a:extLst>
          </p:cNvPr>
          <p:cNvSpPr txBox="1"/>
          <p:nvPr/>
        </p:nvSpPr>
        <p:spPr>
          <a:xfrm>
            <a:off x="6123941" y="4008541"/>
            <a:ext cx="293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E725478-EB3F-0A0F-4113-B7201C6E4896}"/>
              </a:ext>
            </a:extLst>
          </p:cNvPr>
          <p:cNvSpPr txBox="1"/>
          <p:nvPr/>
        </p:nvSpPr>
        <p:spPr>
          <a:xfrm>
            <a:off x="386763" y="6103907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J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B83F096-E578-6D1D-A694-F36E471FD501}"/>
              </a:ext>
            </a:extLst>
          </p:cNvPr>
          <p:cNvSpPr txBox="1"/>
          <p:nvPr/>
        </p:nvSpPr>
        <p:spPr>
          <a:xfrm>
            <a:off x="2890256" y="7955897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6F97C5B-6E57-20F0-F8CC-A0C2C20D98A5}"/>
              </a:ext>
            </a:extLst>
          </p:cNvPr>
          <p:cNvSpPr txBox="1"/>
          <p:nvPr/>
        </p:nvSpPr>
        <p:spPr>
          <a:xfrm>
            <a:off x="6075309" y="7906884"/>
            <a:ext cx="461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394F3FC-DC3C-80DB-5AC2-FBB9CA10CBA8}"/>
              </a:ext>
            </a:extLst>
          </p:cNvPr>
          <p:cNvSpPr txBox="1"/>
          <p:nvPr/>
        </p:nvSpPr>
        <p:spPr>
          <a:xfrm>
            <a:off x="44961" y="7955897"/>
            <a:ext cx="54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</a:t>
            </a:r>
          </a:p>
        </p:txBody>
      </p:sp>
      <p:pic>
        <p:nvPicPr>
          <p:cNvPr id="101" name="Picture 100" descr="A graph of a graph&#10;&#10;Description automatically generated">
            <a:extLst>
              <a:ext uri="{FF2B5EF4-FFF2-40B4-BE49-F238E27FC236}">
                <a16:creationId xmlns:a16="http://schemas.microsoft.com/office/drawing/2014/main" id="{8DBEF7CF-AABE-34FD-A3A4-EB371D91E8D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600" y="8199272"/>
            <a:ext cx="2859024" cy="190500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A751A0F9-5FC2-C461-4686-A98F1BC2BAFF}"/>
              </a:ext>
            </a:extLst>
          </p:cNvPr>
          <p:cNvSpPr txBox="1"/>
          <p:nvPr/>
        </p:nvSpPr>
        <p:spPr>
          <a:xfrm>
            <a:off x="2920156" y="9978976"/>
            <a:ext cx="466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Q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84443C-6BC3-B8FA-ED74-52E31EE8D4C3}"/>
              </a:ext>
            </a:extLst>
          </p:cNvPr>
          <p:cNvSpPr txBox="1"/>
          <p:nvPr/>
        </p:nvSpPr>
        <p:spPr>
          <a:xfrm>
            <a:off x="6105209" y="9929963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9F99CFA-3E17-3F05-5019-8C327FE3BD02}"/>
              </a:ext>
            </a:extLst>
          </p:cNvPr>
          <p:cNvSpPr txBox="1"/>
          <p:nvPr/>
        </p:nvSpPr>
        <p:spPr>
          <a:xfrm>
            <a:off x="74861" y="9978976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</a:t>
            </a:r>
          </a:p>
        </p:txBody>
      </p:sp>
      <p:pic>
        <p:nvPicPr>
          <p:cNvPr id="108" name="Picture 107" descr="A graph of a graph showing a number of red and blue lines&#10;&#10;Description automatically generated">
            <a:extLst>
              <a:ext uri="{FF2B5EF4-FFF2-40B4-BE49-F238E27FC236}">
                <a16:creationId xmlns:a16="http://schemas.microsoft.com/office/drawing/2014/main" id="{4C2FFA7E-94EC-6EC4-E69C-CD921CFA8CA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974" y="8199271"/>
            <a:ext cx="2859024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41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449</TotalTime>
  <Words>39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Yifu Luo</dc:creator>
  <cp:lastModifiedBy>Yifu Luo</cp:lastModifiedBy>
  <cp:revision>3</cp:revision>
  <dcterms:created xsi:type="dcterms:W3CDTF">2023-09-09T21:38:57Z</dcterms:created>
  <dcterms:modified xsi:type="dcterms:W3CDTF">2023-09-10T05:08:49Z</dcterms:modified>
</cp:coreProperties>
</file>