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0972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06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6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30250"/>
            <a:ext cx="236601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30250"/>
            <a:ext cx="696087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6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0"/>
            <a:ext cx="464200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6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0"/>
            <a:ext cx="466486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0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1.tif"/><Relationship Id="rId17" Type="http://schemas.openxmlformats.org/officeDocument/2006/relationships/image" Target="../media/image16.tif"/><Relationship Id="rId2" Type="http://schemas.openxmlformats.org/officeDocument/2006/relationships/image" Target="../media/image1.tif"/><Relationship Id="rId16" Type="http://schemas.openxmlformats.org/officeDocument/2006/relationships/image" Target="../media/image1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11" Type="http://schemas.openxmlformats.org/officeDocument/2006/relationships/image" Target="../media/image10.tif"/><Relationship Id="rId5" Type="http://schemas.openxmlformats.org/officeDocument/2006/relationships/image" Target="../media/image4.tif"/><Relationship Id="rId15" Type="http://schemas.openxmlformats.org/officeDocument/2006/relationships/image" Target="../media/image14.tif"/><Relationship Id="rId10" Type="http://schemas.openxmlformats.org/officeDocument/2006/relationships/image" Target="../media/image9.tif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3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if"/><Relationship Id="rId3" Type="http://schemas.openxmlformats.org/officeDocument/2006/relationships/image" Target="../media/image18.tif"/><Relationship Id="rId7" Type="http://schemas.openxmlformats.org/officeDocument/2006/relationships/image" Target="../media/image22.tif"/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"/><Relationship Id="rId5" Type="http://schemas.openxmlformats.org/officeDocument/2006/relationships/image" Target="../media/image20.tif"/><Relationship Id="rId4" Type="http://schemas.openxmlformats.org/officeDocument/2006/relationships/image" Target="../media/image19.tif"/><Relationship Id="rId9" Type="http://schemas.openxmlformats.org/officeDocument/2006/relationships/image" Target="../media/image24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A graph with red lines&#10;&#10;Description automatically generated">
            <a:extLst>
              <a:ext uri="{FF2B5EF4-FFF2-40B4-BE49-F238E27FC236}">
                <a16:creationId xmlns:a16="http://schemas.microsoft.com/office/drawing/2014/main" id="{C788600C-F33B-361A-D019-8DFCCBAA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" y="8220170"/>
            <a:ext cx="2859024" cy="1905000"/>
          </a:xfrm>
          <a:prstGeom prst="rect">
            <a:avLst/>
          </a:prstGeom>
        </p:spPr>
      </p:pic>
      <p:pic>
        <p:nvPicPr>
          <p:cNvPr id="110" name="Picture 109" descr="A graph of 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6BD9EC4B-C2B1-4303-882E-D41169AE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50" y="10271363"/>
            <a:ext cx="2859024" cy="1905000"/>
          </a:xfrm>
          <a:prstGeom prst="rect">
            <a:avLst/>
          </a:prstGeom>
        </p:spPr>
      </p:pic>
      <p:pic>
        <p:nvPicPr>
          <p:cNvPr id="112" name="Picture 1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95D124-4B94-D9B3-8BF3-3619B977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13" y="10222350"/>
            <a:ext cx="2859024" cy="1905000"/>
          </a:xfrm>
          <a:prstGeom prst="rect">
            <a:avLst/>
          </a:prstGeom>
        </p:spPr>
      </p:pic>
      <p:pic>
        <p:nvPicPr>
          <p:cNvPr id="114" name="Picture 113" descr="A graph with red lines&#10;&#10;Description automatically generated">
            <a:extLst>
              <a:ext uri="{FF2B5EF4-FFF2-40B4-BE49-F238E27FC236}">
                <a16:creationId xmlns:a16="http://schemas.microsoft.com/office/drawing/2014/main" id="{F68DDCD4-B323-32E0-0918-EA86ACD4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0" y="10271363"/>
            <a:ext cx="2859024" cy="190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78F5ED-BB75-68BA-31DA-F9C4976A64F5}"/>
              </a:ext>
            </a:extLst>
          </p:cNvPr>
          <p:cNvSpPr txBox="1"/>
          <p:nvPr/>
        </p:nvSpPr>
        <p:spPr>
          <a:xfrm>
            <a:off x="317032" y="3502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04988-1F8B-98AA-FD43-7B1E5D86F723}"/>
              </a:ext>
            </a:extLst>
          </p:cNvPr>
          <p:cNvSpPr txBox="1"/>
          <p:nvPr/>
        </p:nvSpPr>
        <p:spPr>
          <a:xfrm>
            <a:off x="317032" y="216065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FCA5E-E4FD-E7E6-3D5D-F8D980127948}"/>
              </a:ext>
            </a:extLst>
          </p:cNvPr>
          <p:cNvSpPr txBox="1"/>
          <p:nvPr/>
        </p:nvSpPr>
        <p:spPr>
          <a:xfrm>
            <a:off x="2717200" y="3502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2D59E2-1DA1-8498-45AE-53EE6E9560CF}"/>
              </a:ext>
            </a:extLst>
          </p:cNvPr>
          <p:cNvSpPr txBox="1"/>
          <p:nvPr/>
        </p:nvSpPr>
        <p:spPr>
          <a:xfrm>
            <a:off x="2717200" y="21902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E10C0-8525-9216-D741-13C4A693D8D7}"/>
              </a:ext>
            </a:extLst>
          </p:cNvPr>
          <p:cNvSpPr txBox="1"/>
          <p:nvPr/>
        </p:nvSpPr>
        <p:spPr>
          <a:xfrm>
            <a:off x="6145583" y="2794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pic>
        <p:nvPicPr>
          <p:cNvPr id="50" name="Picture 49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AC805959-E2C7-E1F2-B04C-63702B7E7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99" y="2293907"/>
            <a:ext cx="2859024" cy="1905000"/>
          </a:xfrm>
          <a:prstGeom prst="rect">
            <a:avLst/>
          </a:prstGeom>
        </p:spPr>
      </p:pic>
      <p:pic>
        <p:nvPicPr>
          <p:cNvPr id="52" name="Picture 51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ADDED5D-FADE-D5D8-49D2-798CE3EC2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373489"/>
            <a:ext cx="2859024" cy="190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A3F59C5-79D4-4DF6-4DA9-7492F960AA53}"/>
              </a:ext>
            </a:extLst>
          </p:cNvPr>
          <p:cNvSpPr txBox="1"/>
          <p:nvPr/>
        </p:nvSpPr>
        <p:spPr>
          <a:xfrm>
            <a:off x="6116729" y="21902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pic>
        <p:nvPicPr>
          <p:cNvPr id="59" name="Picture 58" descr="A graph with a line&#10;&#10;Description automatically generated">
            <a:extLst>
              <a:ext uri="{FF2B5EF4-FFF2-40B4-BE49-F238E27FC236}">
                <a16:creationId xmlns:a16="http://schemas.microsoft.com/office/drawing/2014/main" id="{44608FEA-C12A-8415-1C22-FF1176E9A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6" y="834205"/>
            <a:ext cx="2038346" cy="1356000"/>
          </a:xfrm>
          <a:prstGeom prst="rect">
            <a:avLst/>
          </a:prstGeom>
        </p:spPr>
      </p:pic>
      <p:pic>
        <p:nvPicPr>
          <p:cNvPr id="61" name="Picture 60" descr="A graph of a function&#10;&#10;Description automatically generated">
            <a:extLst>
              <a:ext uri="{FF2B5EF4-FFF2-40B4-BE49-F238E27FC236}">
                <a16:creationId xmlns:a16="http://schemas.microsoft.com/office/drawing/2014/main" id="{1EE65802-6367-4AED-10FD-D72C7D7D7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" y="2394190"/>
            <a:ext cx="2038346" cy="1356000"/>
          </a:xfrm>
          <a:prstGeom prst="rect">
            <a:avLst/>
          </a:prstGeom>
        </p:spPr>
      </p:pic>
      <p:pic>
        <p:nvPicPr>
          <p:cNvPr id="63" name="Picture 62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1EC8D0A-51C4-6A39-E934-D083780C0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55" y="2267958"/>
            <a:ext cx="2859024" cy="1905000"/>
          </a:xfrm>
          <a:prstGeom prst="rect">
            <a:avLst/>
          </a:prstGeom>
        </p:spPr>
      </p:pic>
      <p:pic>
        <p:nvPicPr>
          <p:cNvPr id="65" name="Picture 6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DB2A65F6-16ED-CC0F-5A0F-7F3BC778D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05" y="388907"/>
            <a:ext cx="2859024" cy="1905000"/>
          </a:xfrm>
          <a:prstGeom prst="rect">
            <a:avLst/>
          </a:prstGeom>
        </p:spPr>
      </p:pic>
      <p:pic>
        <p:nvPicPr>
          <p:cNvPr id="71" name="Picture 70" descr="A graph of a function&#10;&#10;Description automatically generated">
            <a:extLst>
              <a:ext uri="{FF2B5EF4-FFF2-40B4-BE49-F238E27FC236}">
                <a16:creationId xmlns:a16="http://schemas.microsoft.com/office/drawing/2014/main" id="{79C9A8AB-4489-E19A-5D6A-8F955ABEF5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4198907"/>
            <a:ext cx="2859024" cy="190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4E8B2F3-E284-AB1A-B96A-7C8A64E56DDF}"/>
              </a:ext>
            </a:extLst>
          </p:cNvPr>
          <p:cNvSpPr txBox="1"/>
          <p:nvPr/>
        </p:nvSpPr>
        <p:spPr>
          <a:xfrm>
            <a:off x="317032" y="4008542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pic>
        <p:nvPicPr>
          <p:cNvPr id="74" name="Picture 73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915245D6-6F0F-2237-CA7F-00C61EB621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78" y="4214325"/>
            <a:ext cx="2859024" cy="190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5DEA542-BD51-B0CF-4E8D-3D6D11DBF8F8}"/>
              </a:ext>
            </a:extLst>
          </p:cNvPr>
          <p:cNvSpPr txBox="1"/>
          <p:nvPr/>
        </p:nvSpPr>
        <p:spPr>
          <a:xfrm>
            <a:off x="2703748" y="4015776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5BB64-5250-0FDD-A4D6-28F30CC165D1}"/>
              </a:ext>
            </a:extLst>
          </p:cNvPr>
          <p:cNvSpPr txBox="1"/>
          <p:nvPr/>
        </p:nvSpPr>
        <p:spPr>
          <a:xfrm>
            <a:off x="3791461" y="4797493"/>
            <a:ext cx="19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displace pad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A6D280-DFA1-B98D-E2E1-DA96C669ED70}"/>
              </a:ext>
            </a:extLst>
          </p:cNvPr>
          <p:cNvSpPr txBox="1"/>
          <p:nvPr/>
        </p:nvSpPr>
        <p:spPr>
          <a:xfrm>
            <a:off x="6984454" y="4666734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pic>
        <p:nvPicPr>
          <p:cNvPr id="81" name="Picture 80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E60466F-1188-2E5B-F391-9A61AC5B0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6132966"/>
            <a:ext cx="2859024" cy="1905000"/>
          </a:xfrm>
          <a:prstGeom prst="rect">
            <a:avLst/>
          </a:prstGeom>
        </p:spPr>
      </p:pic>
      <p:pic>
        <p:nvPicPr>
          <p:cNvPr id="83" name="Picture 82" descr="A graph of a function&#10;&#10;Description automatically generated">
            <a:extLst>
              <a:ext uri="{FF2B5EF4-FFF2-40B4-BE49-F238E27FC236}">
                <a16:creationId xmlns:a16="http://schemas.microsoft.com/office/drawing/2014/main" id="{5AE6C287-28C6-D7D5-12FB-2A5D6A6E6A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6119325"/>
            <a:ext cx="2859024" cy="190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E88ADF7-8CBF-766B-081E-BB7E9D4D0455}"/>
              </a:ext>
            </a:extLst>
          </p:cNvPr>
          <p:cNvSpPr txBox="1"/>
          <p:nvPr/>
        </p:nvSpPr>
        <p:spPr>
          <a:xfrm>
            <a:off x="2816017" y="610391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6DA7F9-27CD-2CF0-B3D6-F8D4BFE73DBA}"/>
              </a:ext>
            </a:extLst>
          </p:cNvPr>
          <p:cNvSpPr txBox="1"/>
          <p:nvPr/>
        </p:nvSpPr>
        <p:spPr>
          <a:xfrm>
            <a:off x="6220123" y="617619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307CC2-FB6B-2B53-462E-301D9D8BF743}"/>
              </a:ext>
            </a:extLst>
          </p:cNvPr>
          <p:cNvSpPr txBox="1"/>
          <p:nvPr/>
        </p:nvSpPr>
        <p:spPr>
          <a:xfrm>
            <a:off x="3867661" y="68580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displace pad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227882-DE80-5035-C27F-DF73F2846219}"/>
              </a:ext>
            </a:extLst>
          </p:cNvPr>
          <p:cNvSpPr txBox="1"/>
          <p:nvPr/>
        </p:nvSpPr>
        <p:spPr>
          <a:xfrm>
            <a:off x="6996080" y="6576302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D52424-D0D1-9890-AD97-0E4F91035695}"/>
              </a:ext>
            </a:extLst>
          </p:cNvPr>
          <p:cNvSpPr txBox="1"/>
          <p:nvPr/>
        </p:nvSpPr>
        <p:spPr>
          <a:xfrm>
            <a:off x="723326" y="4797493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NM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3B39F7-8819-7054-525E-97811B03D160}"/>
              </a:ext>
            </a:extLst>
          </p:cNvPr>
          <p:cNvSpPr txBox="1"/>
          <p:nvPr/>
        </p:nvSpPr>
        <p:spPr>
          <a:xfrm>
            <a:off x="748994" y="6724786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PIP PM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84D576-57B2-EBC8-1A3C-2A7C2DB33E36}"/>
              </a:ext>
            </a:extLst>
          </p:cNvPr>
          <p:cNvSpPr txBox="1"/>
          <p:nvPr/>
        </p:nvSpPr>
        <p:spPr>
          <a:xfrm>
            <a:off x="6123941" y="4008541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725478-EB3F-0A0F-4113-B7201C6E4896}"/>
              </a:ext>
            </a:extLst>
          </p:cNvPr>
          <p:cNvSpPr txBox="1"/>
          <p:nvPr/>
        </p:nvSpPr>
        <p:spPr>
          <a:xfrm>
            <a:off x="386763" y="61039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83F096-E578-6D1D-A694-F36E471FD501}"/>
              </a:ext>
            </a:extLst>
          </p:cNvPr>
          <p:cNvSpPr txBox="1"/>
          <p:nvPr/>
        </p:nvSpPr>
        <p:spPr>
          <a:xfrm>
            <a:off x="2890256" y="7955897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F97C5B-6E57-20F0-F8CC-A0C2C20D98A5}"/>
              </a:ext>
            </a:extLst>
          </p:cNvPr>
          <p:cNvSpPr txBox="1"/>
          <p:nvPr/>
        </p:nvSpPr>
        <p:spPr>
          <a:xfrm>
            <a:off x="6075309" y="7906884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94F3FC-DC3C-80DB-5AC2-FBB9CA10CBA8}"/>
              </a:ext>
            </a:extLst>
          </p:cNvPr>
          <p:cNvSpPr txBox="1"/>
          <p:nvPr/>
        </p:nvSpPr>
        <p:spPr>
          <a:xfrm>
            <a:off x="44961" y="7955897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</a:p>
        </p:txBody>
      </p:sp>
      <p:pic>
        <p:nvPicPr>
          <p:cNvPr id="101" name="Picture 100" descr="A graph of a graph&#10;&#10;Description automatically generated">
            <a:extLst>
              <a:ext uri="{FF2B5EF4-FFF2-40B4-BE49-F238E27FC236}">
                <a16:creationId xmlns:a16="http://schemas.microsoft.com/office/drawing/2014/main" id="{8DBEF7CF-AABE-34FD-A3A4-EB371D91E8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00" y="8199272"/>
            <a:ext cx="2859024" cy="1905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751A0F9-5FC2-C461-4686-A98F1BC2BAFF}"/>
              </a:ext>
            </a:extLst>
          </p:cNvPr>
          <p:cNvSpPr txBox="1"/>
          <p:nvPr/>
        </p:nvSpPr>
        <p:spPr>
          <a:xfrm>
            <a:off x="2920156" y="9978976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4443C-6BC3-B8FA-ED74-52E31EE8D4C3}"/>
              </a:ext>
            </a:extLst>
          </p:cNvPr>
          <p:cNvSpPr txBox="1"/>
          <p:nvPr/>
        </p:nvSpPr>
        <p:spPr>
          <a:xfrm>
            <a:off x="6105209" y="992996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F99CFA-3E17-3F05-5019-8C327FE3BD02}"/>
              </a:ext>
            </a:extLst>
          </p:cNvPr>
          <p:cNvSpPr txBox="1"/>
          <p:nvPr/>
        </p:nvSpPr>
        <p:spPr>
          <a:xfrm>
            <a:off x="74861" y="99789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</a:p>
        </p:txBody>
      </p:sp>
      <p:pic>
        <p:nvPicPr>
          <p:cNvPr id="108" name="Picture 107" descr="A graph of a graph showing a number of red and blue lines&#10;&#10;Description automatically generated">
            <a:extLst>
              <a:ext uri="{FF2B5EF4-FFF2-40B4-BE49-F238E27FC236}">
                <a16:creationId xmlns:a16="http://schemas.microsoft.com/office/drawing/2014/main" id="{4C2FFA7E-94EC-6EC4-E69C-CD921CFA8C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8199271"/>
            <a:ext cx="2859024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053A2-1DC7-5435-4216-01F4A4A8BB16}"/>
              </a:ext>
            </a:extLst>
          </p:cNvPr>
          <p:cNvSpPr txBox="1"/>
          <p:nvPr/>
        </p:nvSpPr>
        <p:spPr>
          <a:xfrm>
            <a:off x="6984506" y="8575964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small angle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4143D-8B1D-F740-05F6-D25BD918FC51}"/>
              </a:ext>
            </a:extLst>
          </p:cNvPr>
          <p:cNvSpPr txBox="1"/>
          <p:nvPr/>
        </p:nvSpPr>
        <p:spPr>
          <a:xfrm>
            <a:off x="6957746" y="10296298"/>
            <a:ext cx="33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 angle change 40 ~75degre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C72B3-7BE6-CB40-251C-AF3E7CD24D47}"/>
              </a:ext>
            </a:extLst>
          </p:cNvPr>
          <p:cNvSpPr txBox="1"/>
          <p:nvPr/>
        </p:nvSpPr>
        <p:spPr>
          <a:xfrm>
            <a:off x="5703874" y="7258387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A078C-C6AA-C03C-4611-8611858EB993}"/>
              </a:ext>
            </a:extLst>
          </p:cNvPr>
          <p:cNvSpPr txBox="1"/>
          <p:nvPr/>
        </p:nvSpPr>
        <p:spPr>
          <a:xfrm>
            <a:off x="5703874" y="7111916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3B985-C8D1-DEB4-5804-7E92C5811325}"/>
              </a:ext>
            </a:extLst>
          </p:cNvPr>
          <p:cNvSpPr txBox="1"/>
          <p:nvPr/>
        </p:nvSpPr>
        <p:spPr>
          <a:xfrm>
            <a:off x="5700613" y="7394423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B3DF-2365-1D1A-03D4-BCD88EC58A8D}"/>
              </a:ext>
            </a:extLst>
          </p:cNvPr>
          <p:cNvSpPr txBox="1"/>
          <p:nvPr/>
        </p:nvSpPr>
        <p:spPr>
          <a:xfrm>
            <a:off x="5710224" y="5343862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CF688-FD28-A4BB-C777-AD94F60592A5}"/>
              </a:ext>
            </a:extLst>
          </p:cNvPr>
          <p:cNvSpPr txBox="1"/>
          <p:nvPr/>
        </p:nvSpPr>
        <p:spPr>
          <a:xfrm>
            <a:off x="5710224" y="5197391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B1239-C6D3-2536-F387-48C83052B4BC}"/>
              </a:ext>
            </a:extLst>
          </p:cNvPr>
          <p:cNvSpPr txBox="1"/>
          <p:nvPr/>
        </p:nvSpPr>
        <p:spPr>
          <a:xfrm>
            <a:off x="5706963" y="5479898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</p:spTree>
    <p:extLst>
      <p:ext uri="{BB962C8B-B14F-4D97-AF65-F5344CB8AC3E}">
        <p14:creationId xmlns:p14="http://schemas.microsoft.com/office/powerpoint/2010/main" val="17597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7F9C191-06B3-72B3-2C65-6F7B4BDAD98C}"/>
              </a:ext>
            </a:extLst>
          </p:cNvPr>
          <p:cNvSpPr/>
          <p:nvPr/>
        </p:nvSpPr>
        <p:spPr>
          <a:xfrm>
            <a:off x="349136" y="2426654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3DF5C7-6283-F173-7962-C9A3B7829C02}"/>
              </a:ext>
            </a:extLst>
          </p:cNvPr>
          <p:cNvSpPr/>
          <p:nvPr/>
        </p:nvSpPr>
        <p:spPr>
          <a:xfrm>
            <a:off x="2916740" y="2439354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29F433-C8C6-CBAC-1976-924646C2A798}"/>
              </a:ext>
            </a:extLst>
          </p:cNvPr>
          <p:cNvSpPr/>
          <p:nvPr/>
        </p:nvSpPr>
        <p:spPr>
          <a:xfrm>
            <a:off x="5584725" y="2443640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B6204-5CBD-56C4-7B44-7F85F21534EA}"/>
              </a:ext>
            </a:extLst>
          </p:cNvPr>
          <p:cNvSpPr txBox="1"/>
          <p:nvPr/>
        </p:nvSpPr>
        <p:spPr>
          <a:xfrm>
            <a:off x="71645" y="5415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4244A-A372-8EDB-7B0A-3368D5335BBE}"/>
              </a:ext>
            </a:extLst>
          </p:cNvPr>
          <p:cNvSpPr txBox="1"/>
          <p:nvPr/>
        </p:nvSpPr>
        <p:spPr>
          <a:xfrm>
            <a:off x="71645" y="108621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pic>
        <p:nvPicPr>
          <p:cNvPr id="34" name="Picture 3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AD8D05B-8449-F9A8-3E10-55134DB6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1" y="229541"/>
            <a:ext cx="1429512" cy="950976"/>
          </a:xfrm>
          <a:prstGeom prst="rect">
            <a:avLst/>
          </a:prstGeom>
        </p:spPr>
      </p:pic>
      <p:pic>
        <p:nvPicPr>
          <p:cNvPr id="36" name="Picture 35" descr="A graph of a function&#10;&#10;Description automatically generated">
            <a:extLst>
              <a:ext uri="{FF2B5EF4-FFF2-40B4-BE49-F238E27FC236}">
                <a16:creationId xmlns:a16="http://schemas.microsoft.com/office/drawing/2014/main" id="{0C579A7A-E9BD-A304-17FD-CF78106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1" y="1269056"/>
            <a:ext cx="1429512" cy="950976"/>
          </a:xfrm>
          <a:prstGeom prst="rect">
            <a:avLst/>
          </a:prstGeom>
        </p:spPr>
      </p:pic>
      <p:pic>
        <p:nvPicPr>
          <p:cNvPr id="38" name="Picture 37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B0F0B4F-E7D5-1BF6-1B62-EF0270A86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13" y="284987"/>
            <a:ext cx="2859024" cy="190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27191B3-9B90-8B57-8943-5882A7A278D7}"/>
              </a:ext>
            </a:extLst>
          </p:cNvPr>
          <p:cNvSpPr txBox="1"/>
          <p:nvPr/>
        </p:nvSpPr>
        <p:spPr>
          <a:xfrm>
            <a:off x="1721895" y="4832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pic>
        <p:nvPicPr>
          <p:cNvPr id="42" name="Picture 41" descr="A screenshot of a graph&#10;&#10;Description automatically generated">
            <a:extLst>
              <a:ext uri="{FF2B5EF4-FFF2-40B4-BE49-F238E27FC236}">
                <a16:creationId xmlns:a16="http://schemas.microsoft.com/office/drawing/2014/main" id="{B122F18D-F8FA-BEEE-BAD6-D43D9B885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12" y="3647918"/>
            <a:ext cx="2859024" cy="4764024"/>
          </a:xfrm>
          <a:prstGeom prst="rect">
            <a:avLst/>
          </a:prstGeom>
        </p:spPr>
      </p:pic>
      <p:pic>
        <p:nvPicPr>
          <p:cNvPr id="44" name="Picture 43" descr="A screenshot of a graph&#10;&#10;Description automatically generated">
            <a:extLst>
              <a:ext uri="{FF2B5EF4-FFF2-40B4-BE49-F238E27FC236}">
                <a16:creationId xmlns:a16="http://schemas.microsoft.com/office/drawing/2014/main" id="{8C4EF063-5518-F033-1E9E-ED6FBEDF2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82" y="3718409"/>
            <a:ext cx="2859024" cy="4764024"/>
          </a:xfrm>
          <a:prstGeom prst="rect">
            <a:avLst/>
          </a:prstGeom>
        </p:spPr>
      </p:pic>
      <p:pic>
        <p:nvPicPr>
          <p:cNvPr id="46" name="Picture 4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A30EE15-F137-4CF7-52A2-6D94C0356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2" y="3718409"/>
            <a:ext cx="2859024" cy="4764024"/>
          </a:xfrm>
          <a:prstGeom prst="rect">
            <a:avLst/>
          </a:prstGeom>
        </p:spPr>
      </p:pic>
      <p:pic>
        <p:nvPicPr>
          <p:cNvPr id="48" name="Picture 47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52D767A-C29C-E56B-0E75-8CA53F2E9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51" y="8223554"/>
            <a:ext cx="2859024" cy="4764024"/>
          </a:xfrm>
          <a:prstGeom prst="rect">
            <a:avLst/>
          </a:prstGeom>
        </p:spPr>
      </p:pic>
      <p:pic>
        <p:nvPicPr>
          <p:cNvPr id="50" name="Picture 49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445FFB61-1863-0CDA-5C78-91D1EE9BE6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8" y="8223554"/>
            <a:ext cx="2859024" cy="47640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E7704B-2A31-EB00-0F94-D006A06C4BC4}"/>
              </a:ext>
            </a:extLst>
          </p:cNvPr>
          <p:cNvSpPr txBox="1"/>
          <p:nvPr/>
        </p:nvSpPr>
        <p:spPr>
          <a:xfrm>
            <a:off x="6307307" y="8801100"/>
            <a:ext cx="433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Highlight: </a:t>
            </a:r>
          </a:p>
          <a:p>
            <a:pPr marL="342900" indent="-342900">
              <a:buAutoNum type="arabicParenBoth"/>
            </a:pPr>
            <a:r>
              <a:rPr lang="en-US" dirty="0"/>
              <a:t>ISM function:</a:t>
            </a:r>
            <a:br>
              <a:rPr lang="en-US" dirty="0"/>
            </a:br>
            <a:r>
              <a:rPr lang="en-US" dirty="0"/>
              <a:t>protract, with small pad movement</a:t>
            </a:r>
          </a:p>
          <a:p>
            <a:pPr marL="342900" indent="-342900">
              <a:buAutoNum type="arabicParenBoth"/>
            </a:pPr>
            <a:r>
              <a:rPr lang="en-US" dirty="0"/>
              <a:t>PIP/PM function:</a:t>
            </a:r>
            <a:br>
              <a:rPr lang="en-US" dirty="0"/>
            </a:br>
            <a:r>
              <a:rPr lang="en-US" dirty="0"/>
              <a:t>retract, with small pad movement</a:t>
            </a:r>
          </a:p>
          <a:p>
            <a:pPr marL="342900" indent="-342900">
              <a:buAutoNum type="arabicParenBoth"/>
            </a:pPr>
            <a:r>
              <a:rPr lang="en-US" dirty="0"/>
              <a:t>N/M function:</a:t>
            </a:r>
            <a:br>
              <a:rPr lang="en-US" dirty="0"/>
            </a:br>
            <a:r>
              <a:rPr lang="en-US" dirty="0"/>
              <a:t>retract, with large pad movement</a:t>
            </a:r>
          </a:p>
          <a:p>
            <a:pPr marL="342900" indent="-342900">
              <a:buAutoNum type="arabicParenBoth"/>
            </a:pPr>
            <a:r>
              <a:rPr lang="en-US" dirty="0"/>
              <a:t>Note: (2) is so much thinner and weaker than (3) but they have comparable function</a:t>
            </a:r>
          </a:p>
          <a:p>
            <a:pPr marL="342900" indent="-342900">
              <a:buAutoNum type="arabicParenBoth"/>
            </a:pPr>
            <a:r>
              <a:rPr lang="en-US" dirty="0"/>
              <a:t>Actuating them together won’t work</a:t>
            </a:r>
          </a:p>
          <a:p>
            <a:pPr marL="342900" indent="-342900">
              <a:buAutoNum type="arabicParenBoth"/>
            </a:pPr>
            <a:r>
              <a:rPr lang="en-US" dirty="0"/>
              <a:t>Asynchronously shows muscle synergy</a:t>
            </a:r>
          </a:p>
        </p:txBody>
      </p:sp>
    </p:spTree>
    <p:extLst>
      <p:ext uri="{BB962C8B-B14F-4D97-AF65-F5344CB8AC3E}">
        <p14:creationId xmlns:p14="http://schemas.microsoft.com/office/powerpoint/2010/main" val="34289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4E91D4-FF95-6CC6-082E-5A2C76CF268F}"/>
              </a:ext>
            </a:extLst>
          </p:cNvPr>
          <p:cNvSpPr/>
          <p:nvPr/>
        </p:nvSpPr>
        <p:spPr>
          <a:xfrm>
            <a:off x="1016355" y="961291"/>
            <a:ext cx="2052320" cy="335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Whisking cycle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C1398-E430-F64E-ED9E-4B86488887B8}"/>
              </a:ext>
            </a:extLst>
          </p:cNvPr>
          <p:cNvSpPr/>
          <p:nvPr/>
        </p:nvSpPr>
        <p:spPr>
          <a:xfrm>
            <a:off x="3087725" y="961291"/>
            <a:ext cx="2052320" cy="335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Whisking cycle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6138-BA6C-30FC-7203-FA2E85552491}"/>
              </a:ext>
            </a:extLst>
          </p:cNvPr>
          <p:cNvSpPr/>
          <p:nvPr/>
        </p:nvSpPr>
        <p:spPr>
          <a:xfrm>
            <a:off x="5159095" y="961291"/>
            <a:ext cx="2052320" cy="335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Whisking cycle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C0EA1D-C1A2-9659-9157-2338BAD67053}"/>
              </a:ext>
            </a:extLst>
          </p:cNvPr>
          <p:cNvCxnSpPr>
            <a:cxnSpLocks/>
          </p:cNvCxnSpPr>
          <p:nvPr/>
        </p:nvCxnSpPr>
        <p:spPr>
          <a:xfrm>
            <a:off x="1026515" y="791587"/>
            <a:ext cx="0" cy="1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162FE3-0297-E4F7-CA9A-67A13D3F0639}"/>
              </a:ext>
            </a:extLst>
          </p:cNvPr>
          <p:cNvSpPr txBox="1"/>
          <p:nvPr/>
        </p:nvSpPr>
        <p:spPr>
          <a:xfrm>
            <a:off x="533400" y="422255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 starts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287601-DA86-CE59-A3DC-5194AD90B0F5}"/>
              </a:ext>
            </a:extLst>
          </p:cNvPr>
          <p:cNvSpPr/>
          <p:nvPr/>
        </p:nvSpPr>
        <p:spPr>
          <a:xfrm>
            <a:off x="1016001" y="1577408"/>
            <a:ext cx="1262883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contract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8F2E1-1E49-AA7C-91DE-3AF6E50EC95A}"/>
              </a:ext>
            </a:extLst>
          </p:cNvPr>
          <p:cNvSpPr/>
          <p:nvPr/>
        </p:nvSpPr>
        <p:spPr>
          <a:xfrm>
            <a:off x="2278884" y="1577408"/>
            <a:ext cx="789437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relax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BF29-F446-F31E-B324-7896B9F818EB}"/>
              </a:ext>
            </a:extLst>
          </p:cNvPr>
          <p:cNvSpPr/>
          <p:nvPr/>
        </p:nvSpPr>
        <p:spPr>
          <a:xfrm>
            <a:off x="2055954" y="2198865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BD5C95-18A2-BADF-B64A-6902E94A416C}"/>
              </a:ext>
            </a:extLst>
          </p:cNvPr>
          <p:cNvSpPr/>
          <p:nvPr/>
        </p:nvSpPr>
        <p:spPr>
          <a:xfrm>
            <a:off x="3082114" y="2198865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ED5220-C700-BE91-87D4-19CBF0941063}"/>
              </a:ext>
            </a:extLst>
          </p:cNvPr>
          <p:cNvSpPr/>
          <p:nvPr/>
        </p:nvSpPr>
        <p:spPr>
          <a:xfrm>
            <a:off x="6201234" y="2198865"/>
            <a:ext cx="205232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3F8B5-3192-75D8-B0AA-DF53DBBD8A56}"/>
              </a:ext>
            </a:extLst>
          </p:cNvPr>
          <p:cNvSpPr/>
          <p:nvPr/>
        </p:nvSpPr>
        <p:spPr>
          <a:xfrm>
            <a:off x="5158741" y="1573062"/>
            <a:ext cx="2052320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8A9A89-A115-649A-8FC3-9597E4CDB4A6}"/>
              </a:ext>
            </a:extLst>
          </p:cNvPr>
          <p:cNvSpPr/>
          <p:nvPr/>
        </p:nvSpPr>
        <p:spPr>
          <a:xfrm>
            <a:off x="4129864" y="2198368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contract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972BE-1363-87E4-A9A0-66C59C879CCA}"/>
              </a:ext>
            </a:extLst>
          </p:cNvPr>
          <p:cNvSpPr/>
          <p:nvPr/>
        </p:nvSpPr>
        <p:spPr>
          <a:xfrm>
            <a:off x="5156024" y="2198368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A4B94-687D-6CA3-F14D-F51C63DBECED}"/>
              </a:ext>
            </a:extLst>
          </p:cNvPr>
          <p:cNvSpPr/>
          <p:nvPr/>
        </p:nvSpPr>
        <p:spPr>
          <a:xfrm>
            <a:off x="3087371" y="1573311"/>
            <a:ext cx="1281933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contract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09EA-3B88-CC21-3FB4-3103F8769DC9}"/>
              </a:ext>
            </a:extLst>
          </p:cNvPr>
          <p:cNvSpPr/>
          <p:nvPr/>
        </p:nvSpPr>
        <p:spPr>
          <a:xfrm>
            <a:off x="4369304" y="1573311"/>
            <a:ext cx="770387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relax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02333-5E54-C0EE-5A83-E35E97393AE1}"/>
              </a:ext>
            </a:extLst>
          </p:cNvPr>
          <p:cNvSpPr txBox="1"/>
          <p:nvPr/>
        </p:nvSpPr>
        <p:spPr>
          <a:xfrm>
            <a:off x="103079" y="-18796"/>
            <a:ext cx="36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8CEFC-DD2E-96BE-DEDB-4A4418C52E33}"/>
              </a:ext>
            </a:extLst>
          </p:cNvPr>
          <p:cNvSpPr txBox="1"/>
          <p:nvPr/>
        </p:nvSpPr>
        <p:spPr>
          <a:xfrm>
            <a:off x="103079" y="2887158"/>
            <a:ext cx="35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D5460-079E-2310-D158-E88843EEE5A8}"/>
              </a:ext>
            </a:extLst>
          </p:cNvPr>
          <p:cNvSpPr txBox="1"/>
          <p:nvPr/>
        </p:nvSpPr>
        <p:spPr>
          <a:xfrm>
            <a:off x="1120165" y="11676927"/>
            <a:ext cx="722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Highlight: </a:t>
            </a:r>
          </a:p>
          <a:p>
            <a:pPr marL="342900" indent="-342900">
              <a:buAutoNum type="arabicParenBoth"/>
            </a:pPr>
            <a:r>
              <a:rPr lang="en-US" dirty="0"/>
              <a:t>Compare to kinematic profile (slow raping up and fast retraction)</a:t>
            </a:r>
          </a:p>
          <a:p>
            <a:pPr marL="342900" indent="-342900">
              <a:buAutoNum type="arabicParenBoth"/>
            </a:pPr>
            <a:r>
              <a:rPr lang="en-US" dirty="0"/>
              <a:t>Phase lag in extrinsic muscle actuation: slower ramping</a:t>
            </a:r>
          </a:p>
        </p:txBody>
      </p:sp>
      <p:pic>
        <p:nvPicPr>
          <p:cNvPr id="34" name="Picture 33" descr="A graph of muscle growth&#10;&#10;Description automatically generated with medium confidence">
            <a:extLst>
              <a:ext uri="{FF2B5EF4-FFF2-40B4-BE49-F238E27FC236}">
                <a16:creationId xmlns:a16="http://schemas.microsoft.com/office/drawing/2014/main" id="{A0F19FE2-2D18-A3DC-DC9D-037796CB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825"/>
            <a:ext cx="8574024" cy="47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1797</TotalTime>
  <Words>174</Words>
  <Application>Microsoft Office PowerPoint</Application>
  <PresentationFormat>Custom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Yifu Luo</dc:creator>
  <cp:lastModifiedBy>Yifu Luo</cp:lastModifiedBy>
  <cp:revision>6</cp:revision>
  <dcterms:created xsi:type="dcterms:W3CDTF">2023-09-09T21:38:57Z</dcterms:created>
  <dcterms:modified xsi:type="dcterms:W3CDTF">2023-09-13T03:35:07Z</dcterms:modified>
</cp:coreProperties>
</file>