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9" r:id="rId3"/>
    <p:sldId id="261" r:id="rId4"/>
    <p:sldId id="260" r:id="rId5"/>
    <p:sldId id="262" r:id="rId6"/>
  </p:sldIdLst>
  <p:sldSz cx="12192000" cy="7937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BDB9"/>
    <a:srgbClr val="17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0"/>
    <p:restoredTop sz="94618"/>
  </p:normalViewPr>
  <p:slideViewPr>
    <p:cSldViewPr snapToGrid="0" snapToObjects="1">
      <p:cViewPr varScale="1">
        <p:scale>
          <a:sx n="91" d="100"/>
          <a:sy n="91" d="100"/>
        </p:scale>
        <p:origin x="22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9031"/>
            <a:ext cx="10363200" cy="2763426"/>
          </a:xfrm>
        </p:spPr>
        <p:txBody>
          <a:bodyPr anchor="b"/>
          <a:lstStyle>
            <a:lvl1pPr algn="ctr">
              <a:defRPr sz="6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69026"/>
            <a:ext cx="9144000" cy="1916391"/>
          </a:xfrm>
        </p:spPr>
        <p:txBody>
          <a:bodyPr/>
          <a:lstStyle>
            <a:lvl1pPr marL="0" indent="0" algn="ctr">
              <a:buNone/>
              <a:defRPr sz="2778"/>
            </a:lvl1pPr>
            <a:lvl2pPr marL="529163" indent="0" algn="ctr">
              <a:buNone/>
              <a:defRPr sz="2315"/>
            </a:lvl2pPr>
            <a:lvl3pPr marL="1058327" indent="0" algn="ctr">
              <a:buNone/>
              <a:defRPr sz="2083"/>
            </a:lvl3pPr>
            <a:lvl4pPr marL="1587490" indent="0" algn="ctr">
              <a:buNone/>
              <a:defRPr sz="1852"/>
            </a:lvl4pPr>
            <a:lvl5pPr marL="2116653" indent="0" algn="ctr">
              <a:buNone/>
              <a:defRPr sz="1852"/>
            </a:lvl5pPr>
            <a:lvl6pPr marL="2645816" indent="0" algn="ctr">
              <a:buNone/>
              <a:defRPr sz="1852"/>
            </a:lvl6pPr>
            <a:lvl7pPr marL="3174980" indent="0" algn="ctr">
              <a:buNone/>
              <a:defRPr sz="1852"/>
            </a:lvl7pPr>
            <a:lvl8pPr marL="3704143" indent="0" algn="ctr">
              <a:buNone/>
              <a:defRPr sz="1852"/>
            </a:lvl8pPr>
            <a:lvl9pPr marL="4233306" indent="0" algn="ctr">
              <a:buNone/>
              <a:defRPr sz="18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9D3E-6545-6848-91E1-EE3676CBE7A9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4586-60A4-204F-95A4-822763BF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2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9D3E-6545-6848-91E1-EE3676CBE7A9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4586-60A4-204F-95A4-822763BF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7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22599"/>
            <a:ext cx="2628900" cy="67266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22599"/>
            <a:ext cx="7734300" cy="67266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9D3E-6545-6848-91E1-EE3676CBE7A9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4586-60A4-204F-95A4-822763BF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1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9D3E-6545-6848-91E1-EE3676CBE7A9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4586-60A4-204F-95A4-822763BF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0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978865"/>
            <a:ext cx="10515600" cy="3301779"/>
          </a:xfrm>
        </p:spPr>
        <p:txBody>
          <a:bodyPr anchor="b"/>
          <a:lstStyle>
            <a:lvl1pPr>
              <a:defRPr sz="6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311880"/>
            <a:ext cx="10515600" cy="1736328"/>
          </a:xfrm>
        </p:spPr>
        <p:txBody>
          <a:bodyPr/>
          <a:lstStyle>
            <a:lvl1pPr marL="0" indent="0">
              <a:buNone/>
              <a:defRPr sz="2778">
                <a:solidFill>
                  <a:schemeClr val="tx1"/>
                </a:solidFill>
              </a:defRPr>
            </a:lvl1pPr>
            <a:lvl2pPr marL="529163" indent="0">
              <a:buNone/>
              <a:defRPr sz="2315">
                <a:solidFill>
                  <a:schemeClr val="tx1">
                    <a:tint val="75000"/>
                  </a:schemeClr>
                </a:solidFill>
              </a:defRPr>
            </a:lvl2pPr>
            <a:lvl3pPr marL="1058327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3pPr>
            <a:lvl4pPr marL="1587490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4pPr>
            <a:lvl5pPr marL="2116653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5pPr>
            <a:lvl6pPr marL="2645816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6pPr>
            <a:lvl7pPr marL="3174980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7pPr>
            <a:lvl8pPr marL="3704143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8pPr>
            <a:lvl9pPr marL="4233306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9D3E-6545-6848-91E1-EE3676CBE7A9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4586-60A4-204F-95A4-822763BF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4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12992"/>
            <a:ext cx="5181600" cy="50362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12992"/>
            <a:ext cx="5181600" cy="50362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9D3E-6545-6848-91E1-EE3676CBE7A9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4586-60A4-204F-95A4-822763BF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3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2600"/>
            <a:ext cx="10515600" cy="15342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45790"/>
            <a:ext cx="5157787" cy="953602"/>
          </a:xfrm>
        </p:spPr>
        <p:txBody>
          <a:bodyPr anchor="b"/>
          <a:lstStyle>
            <a:lvl1pPr marL="0" indent="0">
              <a:buNone/>
              <a:defRPr sz="2778" b="1"/>
            </a:lvl1pPr>
            <a:lvl2pPr marL="529163" indent="0">
              <a:buNone/>
              <a:defRPr sz="2315" b="1"/>
            </a:lvl2pPr>
            <a:lvl3pPr marL="1058327" indent="0">
              <a:buNone/>
              <a:defRPr sz="2083" b="1"/>
            </a:lvl3pPr>
            <a:lvl4pPr marL="1587490" indent="0">
              <a:buNone/>
              <a:defRPr sz="1852" b="1"/>
            </a:lvl4pPr>
            <a:lvl5pPr marL="2116653" indent="0">
              <a:buNone/>
              <a:defRPr sz="1852" b="1"/>
            </a:lvl5pPr>
            <a:lvl6pPr marL="2645816" indent="0">
              <a:buNone/>
              <a:defRPr sz="1852" b="1"/>
            </a:lvl6pPr>
            <a:lvl7pPr marL="3174980" indent="0">
              <a:buNone/>
              <a:defRPr sz="1852" b="1"/>
            </a:lvl7pPr>
            <a:lvl8pPr marL="3704143" indent="0">
              <a:buNone/>
              <a:defRPr sz="1852" b="1"/>
            </a:lvl8pPr>
            <a:lvl9pPr marL="4233306" indent="0">
              <a:buNone/>
              <a:defRPr sz="18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99393"/>
            <a:ext cx="5157787" cy="42645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45790"/>
            <a:ext cx="5183188" cy="953602"/>
          </a:xfrm>
        </p:spPr>
        <p:txBody>
          <a:bodyPr anchor="b"/>
          <a:lstStyle>
            <a:lvl1pPr marL="0" indent="0">
              <a:buNone/>
              <a:defRPr sz="2778" b="1"/>
            </a:lvl1pPr>
            <a:lvl2pPr marL="529163" indent="0">
              <a:buNone/>
              <a:defRPr sz="2315" b="1"/>
            </a:lvl2pPr>
            <a:lvl3pPr marL="1058327" indent="0">
              <a:buNone/>
              <a:defRPr sz="2083" b="1"/>
            </a:lvl3pPr>
            <a:lvl4pPr marL="1587490" indent="0">
              <a:buNone/>
              <a:defRPr sz="1852" b="1"/>
            </a:lvl4pPr>
            <a:lvl5pPr marL="2116653" indent="0">
              <a:buNone/>
              <a:defRPr sz="1852" b="1"/>
            </a:lvl5pPr>
            <a:lvl6pPr marL="2645816" indent="0">
              <a:buNone/>
              <a:defRPr sz="1852" b="1"/>
            </a:lvl6pPr>
            <a:lvl7pPr marL="3174980" indent="0">
              <a:buNone/>
              <a:defRPr sz="1852" b="1"/>
            </a:lvl7pPr>
            <a:lvl8pPr marL="3704143" indent="0">
              <a:buNone/>
              <a:defRPr sz="1852" b="1"/>
            </a:lvl8pPr>
            <a:lvl9pPr marL="4233306" indent="0">
              <a:buNone/>
              <a:defRPr sz="185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99393"/>
            <a:ext cx="5183188" cy="42645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9D3E-6545-6848-91E1-EE3676CBE7A9}" type="datetimeFigureOut">
              <a:rPr lang="en-US" smtClean="0"/>
              <a:t>5/24/21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4586-60A4-204F-95A4-822763BF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4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9D3E-6545-6848-91E1-EE3676CBE7A9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4586-60A4-204F-95A4-822763BF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8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9D3E-6545-6848-91E1-EE3676CBE7A9}" type="datetimeFigureOut">
              <a:rPr lang="en-US" smtClean="0"/>
              <a:t>5/24/21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4586-60A4-204F-95A4-822763BF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9167"/>
            <a:ext cx="3932237" cy="1852083"/>
          </a:xfrm>
        </p:spPr>
        <p:txBody>
          <a:bodyPr anchor="b"/>
          <a:lstStyle>
            <a:lvl1pPr>
              <a:defRPr sz="3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42855"/>
            <a:ext cx="6172200" cy="5640770"/>
          </a:xfrm>
        </p:spPr>
        <p:txBody>
          <a:bodyPr/>
          <a:lstStyle>
            <a:lvl1pPr>
              <a:defRPr sz="3704"/>
            </a:lvl1pPr>
            <a:lvl2pPr>
              <a:defRPr sz="3241"/>
            </a:lvl2pPr>
            <a:lvl3pPr>
              <a:defRPr sz="2778"/>
            </a:lvl3pPr>
            <a:lvl4pPr>
              <a:defRPr sz="2315"/>
            </a:lvl4pPr>
            <a:lvl5pPr>
              <a:defRPr sz="2315"/>
            </a:lvl5pPr>
            <a:lvl6pPr>
              <a:defRPr sz="2315"/>
            </a:lvl6pPr>
            <a:lvl7pPr>
              <a:defRPr sz="2315"/>
            </a:lvl7pPr>
            <a:lvl8pPr>
              <a:defRPr sz="2315"/>
            </a:lvl8pPr>
            <a:lvl9pPr>
              <a:defRPr sz="231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81250"/>
            <a:ext cx="3932237" cy="4411560"/>
          </a:xfrm>
        </p:spPr>
        <p:txBody>
          <a:bodyPr/>
          <a:lstStyle>
            <a:lvl1pPr marL="0" indent="0">
              <a:buNone/>
              <a:defRPr sz="1852"/>
            </a:lvl1pPr>
            <a:lvl2pPr marL="529163" indent="0">
              <a:buNone/>
              <a:defRPr sz="1620"/>
            </a:lvl2pPr>
            <a:lvl3pPr marL="1058327" indent="0">
              <a:buNone/>
              <a:defRPr sz="1389"/>
            </a:lvl3pPr>
            <a:lvl4pPr marL="1587490" indent="0">
              <a:buNone/>
              <a:defRPr sz="1157"/>
            </a:lvl4pPr>
            <a:lvl5pPr marL="2116653" indent="0">
              <a:buNone/>
              <a:defRPr sz="1157"/>
            </a:lvl5pPr>
            <a:lvl6pPr marL="2645816" indent="0">
              <a:buNone/>
              <a:defRPr sz="1157"/>
            </a:lvl6pPr>
            <a:lvl7pPr marL="3174980" indent="0">
              <a:buNone/>
              <a:defRPr sz="1157"/>
            </a:lvl7pPr>
            <a:lvl8pPr marL="3704143" indent="0">
              <a:buNone/>
              <a:defRPr sz="1157"/>
            </a:lvl8pPr>
            <a:lvl9pPr marL="4233306" indent="0">
              <a:buNone/>
              <a:defRPr sz="115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9D3E-6545-6848-91E1-EE3676CBE7A9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4586-60A4-204F-95A4-822763BF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4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9167"/>
            <a:ext cx="3932237" cy="1852083"/>
          </a:xfrm>
        </p:spPr>
        <p:txBody>
          <a:bodyPr anchor="b"/>
          <a:lstStyle>
            <a:lvl1pPr>
              <a:defRPr sz="3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42855"/>
            <a:ext cx="6172200" cy="5640770"/>
          </a:xfrm>
        </p:spPr>
        <p:txBody>
          <a:bodyPr anchor="t"/>
          <a:lstStyle>
            <a:lvl1pPr marL="0" indent="0">
              <a:buNone/>
              <a:defRPr sz="3704"/>
            </a:lvl1pPr>
            <a:lvl2pPr marL="529163" indent="0">
              <a:buNone/>
              <a:defRPr sz="3241"/>
            </a:lvl2pPr>
            <a:lvl3pPr marL="1058327" indent="0">
              <a:buNone/>
              <a:defRPr sz="2778"/>
            </a:lvl3pPr>
            <a:lvl4pPr marL="1587490" indent="0">
              <a:buNone/>
              <a:defRPr sz="2315"/>
            </a:lvl4pPr>
            <a:lvl5pPr marL="2116653" indent="0">
              <a:buNone/>
              <a:defRPr sz="2315"/>
            </a:lvl5pPr>
            <a:lvl6pPr marL="2645816" indent="0">
              <a:buNone/>
              <a:defRPr sz="2315"/>
            </a:lvl6pPr>
            <a:lvl7pPr marL="3174980" indent="0">
              <a:buNone/>
              <a:defRPr sz="2315"/>
            </a:lvl7pPr>
            <a:lvl8pPr marL="3704143" indent="0">
              <a:buNone/>
              <a:defRPr sz="2315"/>
            </a:lvl8pPr>
            <a:lvl9pPr marL="4233306" indent="0">
              <a:buNone/>
              <a:defRPr sz="23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81250"/>
            <a:ext cx="3932237" cy="4411560"/>
          </a:xfrm>
        </p:spPr>
        <p:txBody>
          <a:bodyPr/>
          <a:lstStyle>
            <a:lvl1pPr marL="0" indent="0">
              <a:buNone/>
              <a:defRPr sz="1852"/>
            </a:lvl1pPr>
            <a:lvl2pPr marL="529163" indent="0">
              <a:buNone/>
              <a:defRPr sz="1620"/>
            </a:lvl2pPr>
            <a:lvl3pPr marL="1058327" indent="0">
              <a:buNone/>
              <a:defRPr sz="1389"/>
            </a:lvl3pPr>
            <a:lvl4pPr marL="1587490" indent="0">
              <a:buNone/>
              <a:defRPr sz="1157"/>
            </a:lvl4pPr>
            <a:lvl5pPr marL="2116653" indent="0">
              <a:buNone/>
              <a:defRPr sz="1157"/>
            </a:lvl5pPr>
            <a:lvl6pPr marL="2645816" indent="0">
              <a:buNone/>
              <a:defRPr sz="1157"/>
            </a:lvl6pPr>
            <a:lvl7pPr marL="3174980" indent="0">
              <a:buNone/>
              <a:defRPr sz="1157"/>
            </a:lvl7pPr>
            <a:lvl8pPr marL="3704143" indent="0">
              <a:buNone/>
              <a:defRPr sz="1157"/>
            </a:lvl8pPr>
            <a:lvl9pPr marL="4233306" indent="0">
              <a:buNone/>
              <a:defRPr sz="115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9D3E-6545-6848-91E1-EE3676CBE7A9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4586-60A4-204F-95A4-822763BF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2600"/>
            <a:ext cx="10515600" cy="1534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12992"/>
            <a:ext cx="10515600" cy="5036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356889"/>
            <a:ext cx="27432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09D3E-6545-6848-91E1-EE3676CBE7A9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356889"/>
            <a:ext cx="41148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356889"/>
            <a:ext cx="2743200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D4586-60A4-204F-95A4-822763BF1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9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8327" rtl="0" eaLnBrk="1" latinLnBrk="0" hangingPunct="1">
        <a:lnSpc>
          <a:spcPct val="90000"/>
        </a:lnSpc>
        <a:spcBef>
          <a:spcPct val="0"/>
        </a:spcBef>
        <a:buNone/>
        <a:defRPr sz="50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582" indent="-264582" algn="l" defTabSz="1058327" rtl="0" eaLnBrk="1" latinLnBrk="0" hangingPunct="1">
        <a:lnSpc>
          <a:spcPct val="90000"/>
        </a:lnSpc>
        <a:spcBef>
          <a:spcPts val="1157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1pPr>
      <a:lvl2pPr marL="793745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778" kern="1200">
          <a:solidFill>
            <a:schemeClr val="tx1"/>
          </a:solidFill>
          <a:latin typeface="+mn-lt"/>
          <a:ea typeface="+mn-ea"/>
          <a:cs typeface="+mn-cs"/>
        </a:defRPr>
      </a:lvl2pPr>
      <a:lvl3pPr marL="1322908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3pPr>
      <a:lvl4pPr marL="1852071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4pPr>
      <a:lvl5pPr marL="2381235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5pPr>
      <a:lvl6pPr marL="2910398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6pPr>
      <a:lvl7pPr marL="3439561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7pPr>
      <a:lvl8pPr marL="3968725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8pPr>
      <a:lvl9pPr marL="4497888" indent="-264582" algn="l" defTabSz="1058327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2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1pPr>
      <a:lvl2pPr marL="529163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2pPr>
      <a:lvl3pPr marL="1058327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587490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4pPr>
      <a:lvl5pPr marL="2116653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5pPr>
      <a:lvl6pPr marL="2645816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6pPr>
      <a:lvl7pPr marL="3174980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7pPr>
      <a:lvl8pPr marL="3704143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8pPr>
      <a:lvl9pPr marL="4233306" algn="l" defTabSz="1058327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F38C36E-D876-0342-912F-323D22C48573}"/>
              </a:ext>
            </a:extLst>
          </p:cNvPr>
          <p:cNvGrpSpPr/>
          <p:nvPr/>
        </p:nvGrpSpPr>
        <p:grpSpPr>
          <a:xfrm>
            <a:off x="51793" y="836314"/>
            <a:ext cx="11520000" cy="6120000"/>
            <a:chOff x="336000" y="0"/>
            <a:chExt cx="11520000" cy="612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18305F0-01C2-F049-AF4A-4296C84F59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000" y="0"/>
              <a:ext cx="11520000" cy="32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DE3922-3FBD-9144-BE9E-16700B413A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6000" y="3240000"/>
              <a:ext cx="3600000" cy="28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B223F4-AF8E-374A-92CD-B4B803D091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6000" y="1080000"/>
              <a:ext cx="9360000" cy="9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DB20B5-68D0-0B4F-8E60-B356B2CAEE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6000" y="1980000"/>
              <a:ext cx="5040000" cy="18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2198CD-F7D8-304A-AF20-F400A5684F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6000" y="2160000"/>
              <a:ext cx="360000" cy="39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492C1A-DD9A-2F4F-8E70-6ED4455BB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6000" y="1800000"/>
              <a:ext cx="900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8521E9-52BE-544F-A6B0-E63F90B922F5}"/>
              </a:ext>
            </a:extLst>
          </p:cNvPr>
          <p:cNvCxnSpPr>
            <a:cxnSpLocks/>
          </p:cNvCxnSpPr>
          <p:nvPr/>
        </p:nvCxnSpPr>
        <p:spPr>
          <a:xfrm>
            <a:off x="51793" y="695610"/>
            <a:ext cx="1152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C808E1-0647-684C-BFF2-98EAA00B9A66}"/>
              </a:ext>
            </a:extLst>
          </p:cNvPr>
          <p:cNvSpPr txBox="1"/>
          <p:nvPr/>
        </p:nvSpPr>
        <p:spPr>
          <a:xfrm>
            <a:off x="5481646" y="454625"/>
            <a:ext cx="8402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32 mm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75E468-2B75-B04D-99E3-DB2DF1A3D85C}"/>
              </a:ext>
            </a:extLst>
          </p:cNvPr>
          <p:cNvCxnSpPr>
            <a:cxnSpLocks/>
          </p:cNvCxnSpPr>
          <p:nvPr/>
        </p:nvCxnSpPr>
        <p:spPr>
          <a:xfrm flipV="1">
            <a:off x="11703502" y="836316"/>
            <a:ext cx="0" cy="323999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3B1CC3-A82C-5341-8070-789A734D1CD5}"/>
              </a:ext>
            </a:extLst>
          </p:cNvPr>
          <p:cNvSpPr txBox="1"/>
          <p:nvPr/>
        </p:nvSpPr>
        <p:spPr>
          <a:xfrm>
            <a:off x="11571794" y="2181648"/>
            <a:ext cx="723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9 mm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40040A-6ADD-6246-8F6B-DC1AFF0B8D04}"/>
              </a:ext>
            </a:extLst>
          </p:cNvPr>
          <p:cNvCxnSpPr>
            <a:cxnSpLocks/>
          </p:cNvCxnSpPr>
          <p:nvPr/>
        </p:nvCxnSpPr>
        <p:spPr>
          <a:xfrm flipV="1">
            <a:off x="8015155" y="4076316"/>
            <a:ext cx="0" cy="287999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F3CA14-293E-F947-9057-9DFF52CBD184}"/>
              </a:ext>
            </a:extLst>
          </p:cNvPr>
          <p:cNvSpPr txBox="1"/>
          <p:nvPr/>
        </p:nvSpPr>
        <p:spPr>
          <a:xfrm>
            <a:off x="7667739" y="5331648"/>
            <a:ext cx="723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 mm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AA0F36-CE46-CA4F-9FFD-5E5935A12DE0}"/>
              </a:ext>
            </a:extLst>
          </p:cNvPr>
          <p:cNvCxnSpPr>
            <a:cxnSpLocks/>
          </p:cNvCxnSpPr>
          <p:nvPr/>
        </p:nvCxnSpPr>
        <p:spPr>
          <a:xfrm flipV="1">
            <a:off x="4011793" y="7078941"/>
            <a:ext cx="3600000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F4931F-9A99-294E-863D-E28F329381B8}"/>
              </a:ext>
            </a:extLst>
          </p:cNvPr>
          <p:cNvCxnSpPr>
            <a:cxnSpLocks/>
          </p:cNvCxnSpPr>
          <p:nvPr/>
        </p:nvCxnSpPr>
        <p:spPr>
          <a:xfrm flipV="1">
            <a:off x="3291793" y="2906316"/>
            <a:ext cx="0" cy="449143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962D59-4A20-7D4D-ABE8-74A7B943C223}"/>
              </a:ext>
            </a:extLst>
          </p:cNvPr>
          <p:cNvSpPr txBox="1"/>
          <p:nvPr/>
        </p:nvSpPr>
        <p:spPr>
          <a:xfrm>
            <a:off x="5305957" y="6956059"/>
            <a:ext cx="8931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 mm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589257-4C32-2F4E-8548-58735A696F30}"/>
              </a:ext>
            </a:extLst>
          </p:cNvPr>
          <p:cNvCxnSpPr>
            <a:cxnSpLocks/>
          </p:cNvCxnSpPr>
          <p:nvPr/>
        </p:nvCxnSpPr>
        <p:spPr>
          <a:xfrm flipV="1">
            <a:off x="8331793" y="2817874"/>
            <a:ext cx="0" cy="45242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68862-4573-1B41-AD71-0902EBF018D7}"/>
              </a:ext>
            </a:extLst>
          </p:cNvPr>
          <p:cNvCxnSpPr>
            <a:cxnSpLocks/>
          </p:cNvCxnSpPr>
          <p:nvPr/>
        </p:nvCxnSpPr>
        <p:spPr>
          <a:xfrm flipV="1">
            <a:off x="3291793" y="7320037"/>
            <a:ext cx="5040000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B46A75-88C2-B748-932E-76CE6BE8387E}"/>
              </a:ext>
            </a:extLst>
          </p:cNvPr>
          <p:cNvSpPr txBox="1"/>
          <p:nvPr/>
        </p:nvSpPr>
        <p:spPr>
          <a:xfrm>
            <a:off x="6633106" y="7135370"/>
            <a:ext cx="8931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14 mm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B25379-E43C-9445-886E-9EE5175291FB}"/>
              </a:ext>
            </a:extLst>
          </p:cNvPr>
          <p:cNvSpPr txBox="1"/>
          <p:nvPr/>
        </p:nvSpPr>
        <p:spPr>
          <a:xfrm>
            <a:off x="5513705" y="3180477"/>
            <a:ext cx="7761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 mm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9E1FCA-3424-6C47-9A56-AEA69A01F51D}"/>
              </a:ext>
            </a:extLst>
          </p:cNvPr>
          <p:cNvCxnSpPr/>
          <p:nvPr/>
        </p:nvCxnSpPr>
        <p:spPr>
          <a:xfrm>
            <a:off x="5671385" y="3642141"/>
            <a:ext cx="41040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37186B1-32F9-2A40-8370-36A0FFFEDB01}"/>
              </a:ext>
            </a:extLst>
          </p:cNvPr>
          <p:cNvCxnSpPr>
            <a:cxnSpLocks/>
          </p:cNvCxnSpPr>
          <p:nvPr/>
        </p:nvCxnSpPr>
        <p:spPr>
          <a:xfrm>
            <a:off x="2842054" y="2996314"/>
            <a:ext cx="590653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D51DF2-92D2-FD46-97EB-722728C935C2}"/>
              </a:ext>
            </a:extLst>
          </p:cNvPr>
          <p:cNvCxnSpPr>
            <a:cxnSpLocks/>
          </p:cNvCxnSpPr>
          <p:nvPr/>
        </p:nvCxnSpPr>
        <p:spPr>
          <a:xfrm>
            <a:off x="8556757" y="2823908"/>
            <a:ext cx="0" cy="172725"/>
          </a:xfrm>
          <a:prstGeom prst="straightConnector1">
            <a:avLst/>
          </a:prstGeom>
          <a:ln w="31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5D58491-0FAB-1842-8E1F-84EC468C5990}"/>
              </a:ext>
            </a:extLst>
          </p:cNvPr>
          <p:cNvSpPr txBox="1"/>
          <p:nvPr/>
        </p:nvSpPr>
        <p:spPr>
          <a:xfrm>
            <a:off x="8593828" y="275044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0.5 mm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BF8D7D-DEA0-5F49-9C32-2DDB345A326A}"/>
              </a:ext>
            </a:extLst>
          </p:cNvPr>
          <p:cNvSpPr txBox="1"/>
          <p:nvPr/>
        </p:nvSpPr>
        <p:spPr>
          <a:xfrm>
            <a:off x="3388929" y="334045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 mm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A28B5C-FEAA-1548-9D9B-74D171CEDE5A}"/>
              </a:ext>
            </a:extLst>
          </p:cNvPr>
          <p:cNvCxnSpPr>
            <a:cxnSpLocks/>
          </p:cNvCxnSpPr>
          <p:nvPr/>
        </p:nvCxnSpPr>
        <p:spPr>
          <a:xfrm>
            <a:off x="3388928" y="2996314"/>
            <a:ext cx="0" cy="108000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78BAEF1-35DE-B24D-93EE-B9A167E1E0D9}"/>
              </a:ext>
            </a:extLst>
          </p:cNvPr>
          <p:cNvSpPr txBox="1"/>
          <p:nvPr/>
        </p:nvSpPr>
        <p:spPr>
          <a:xfrm>
            <a:off x="2342724" y="118698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 mm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CFB104F-AF50-124A-AB51-4D3F2835C8B9}"/>
              </a:ext>
            </a:extLst>
          </p:cNvPr>
          <p:cNvCxnSpPr>
            <a:cxnSpLocks/>
          </p:cNvCxnSpPr>
          <p:nvPr/>
        </p:nvCxnSpPr>
        <p:spPr>
          <a:xfrm>
            <a:off x="2342723" y="842841"/>
            <a:ext cx="0" cy="108000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1D45FB0-EFF5-064F-A476-BC51A4409D87}"/>
              </a:ext>
            </a:extLst>
          </p:cNvPr>
          <p:cNvCxnSpPr>
            <a:cxnSpLocks/>
          </p:cNvCxnSpPr>
          <p:nvPr/>
        </p:nvCxnSpPr>
        <p:spPr>
          <a:xfrm>
            <a:off x="3625841" y="1923907"/>
            <a:ext cx="0" cy="90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2B12CA-C0BB-BF41-B061-AE8C005341DA}"/>
              </a:ext>
            </a:extLst>
          </p:cNvPr>
          <p:cNvCxnSpPr>
            <a:cxnSpLocks/>
          </p:cNvCxnSpPr>
          <p:nvPr/>
        </p:nvCxnSpPr>
        <p:spPr>
          <a:xfrm flipV="1">
            <a:off x="1131793" y="2494401"/>
            <a:ext cx="9363836" cy="3345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4B3C3BE-3750-A841-AF37-A32C1415EAEB}"/>
              </a:ext>
            </a:extLst>
          </p:cNvPr>
          <p:cNvSpPr txBox="1"/>
          <p:nvPr/>
        </p:nvSpPr>
        <p:spPr>
          <a:xfrm>
            <a:off x="5455195" y="2258093"/>
            <a:ext cx="89319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26 mm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C49387-9E12-B447-86C1-866230C8C95A}"/>
              </a:ext>
            </a:extLst>
          </p:cNvPr>
          <p:cNvSpPr txBox="1"/>
          <p:nvPr/>
        </p:nvSpPr>
        <p:spPr>
          <a:xfrm>
            <a:off x="3589618" y="212475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 mm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E23F80-718F-F440-A35E-4CAE439761AE}"/>
              </a:ext>
            </a:extLst>
          </p:cNvPr>
          <p:cNvSpPr txBox="1"/>
          <p:nvPr/>
        </p:nvSpPr>
        <p:spPr>
          <a:xfrm>
            <a:off x="54937" y="6771393"/>
            <a:ext cx="289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Drawing to scale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55A2FF-FC1E-534E-AEC6-63B4DB076573}"/>
              </a:ext>
            </a:extLst>
          </p:cNvPr>
          <p:cNvSpPr txBox="1"/>
          <p:nvPr/>
        </p:nvSpPr>
        <p:spPr>
          <a:xfrm>
            <a:off x="-5748" y="4603299"/>
            <a:ext cx="3257503" cy="18774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Collimator Dimensions</a:t>
            </a:r>
          </a:p>
          <a:p>
            <a:r>
              <a:rPr lang="en-US" sz="2000" dirty="0"/>
              <a:t>Corresponds to: ~/CAGE/sims/geometries/</a:t>
            </a:r>
            <a:r>
              <a:rPr lang="en-US" sz="2000" dirty="0" err="1"/>
              <a:t>Am_collimator_new.gdml</a:t>
            </a:r>
            <a:endParaRPr 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967052-E194-D34D-B12F-F48DA3A05BEA}"/>
              </a:ext>
            </a:extLst>
          </p:cNvPr>
          <p:cNvSpPr txBox="1"/>
          <p:nvPr/>
        </p:nvSpPr>
        <p:spPr>
          <a:xfrm>
            <a:off x="75522" y="7073870"/>
            <a:ext cx="296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Scale: 1 mm real life = 1 cm in drawing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0B0EEC-416A-2741-A494-A9E82B8C65B2}"/>
              </a:ext>
            </a:extLst>
          </p:cNvPr>
          <p:cNvCxnSpPr>
            <a:cxnSpLocks/>
          </p:cNvCxnSpPr>
          <p:nvPr/>
        </p:nvCxnSpPr>
        <p:spPr>
          <a:xfrm flipH="1">
            <a:off x="51793" y="2273316"/>
            <a:ext cx="1080000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9F14992-14D4-B448-B8DC-18AEDB49AC7F}"/>
              </a:ext>
            </a:extLst>
          </p:cNvPr>
          <p:cNvSpPr txBox="1"/>
          <p:nvPr/>
        </p:nvSpPr>
        <p:spPr>
          <a:xfrm>
            <a:off x="223909" y="2352143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 mm </a:t>
            </a:r>
          </a:p>
        </p:txBody>
      </p:sp>
    </p:spTree>
    <p:extLst>
      <p:ext uri="{BB962C8B-B14F-4D97-AF65-F5344CB8AC3E}">
        <p14:creationId xmlns:p14="http://schemas.microsoft.com/office/powerpoint/2010/main" val="404355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F38C36E-D876-0342-912F-323D22C48573}"/>
              </a:ext>
            </a:extLst>
          </p:cNvPr>
          <p:cNvGrpSpPr/>
          <p:nvPr/>
        </p:nvGrpSpPr>
        <p:grpSpPr>
          <a:xfrm>
            <a:off x="51793" y="836314"/>
            <a:ext cx="11520000" cy="6120000"/>
            <a:chOff x="336000" y="0"/>
            <a:chExt cx="11520000" cy="612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18305F0-01C2-F049-AF4A-4296C84F59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000" y="0"/>
              <a:ext cx="11520000" cy="32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DE3922-3FBD-9144-BE9E-16700B413A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6000" y="3240000"/>
              <a:ext cx="3600000" cy="28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B223F4-AF8E-374A-92CD-B4B803D091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6000" y="1080000"/>
              <a:ext cx="9360000" cy="9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DB20B5-68D0-0B4F-8E60-B356B2CAEE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6000" y="1980000"/>
              <a:ext cx="5040000" cy="18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2198CD-F7D8-304A-AF20-F400A5684F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6000" y="2160000"/>
              <a:ext cx="360000" cy="39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492C1A-DD9A-2F4F-8E70-6ED4455BB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6000" y="1800000"/>
              <a:ext cx="900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8521E9-52BE-544F-A6B0-E63F90B922F5}"/>
              </a:ext>
            </a:extLst>
          </p:cNvPr>
          <p:cNvCxnSpPr>
            <a:cxnSpLocks/>
          </p:cNvCxnSpPr>
          <p:nvPr/>
        </p:nvCxnSpPr>
        <p:spPr>
          <a:xfrm>
            <a:off x="51793" y="695610"/>
            <a:ext cx="1152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C808E1-0647-684C-BFF2-98EAA00B9A66}"/>
              </a:ext>
            </a:extLst>
          </p:cNvPr>
          <p:cNvSpPr txBox="1"/>
          <p:nvPr/>
        </p:nvSpPr>
        <p:spPr>
          <a:xfrm>
            <a:off x="5481646" y="454625"/>
            <a:ext cx="8402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32 mm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75E468-2B75-B04D-99E3-DB2DF1A3D85C}"/>
              </a:ext>
            </a:extLst>
          </p:cNvPr>
          <p:cNvCxnSpPr>
            <a:cxnSpLocks/>
          </p:cNvCxnSpPr>
          <p:nvPr/>
        </p:nvCxnSpPr>
        <p:spPr>
          <a:xfrm flipV="1">
            <a:off x="11703502" y="836316"/>
            <a:ext cx="0" cy="323999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3B1CC3-A82C-5341-8070-789A734D1CD5}"/>
              </a:ext>
            </a:extLst>
          </p:cNvPr>
          <p:cNvSpPr txBox="1"/>
          <p:nvPr/>
        </p:nvSpPr>
        <p:spPr>
          <a:xfrm>
            <a:off x="11571794" y="2181648"/>
            <a:ext cx="723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9 mm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40040A-6ADD-6246-8F6B-DC1AFF0B8D04}"/>
              </a:ext>
            </a:extLst>
          </p:cNvPr>
          <p:cNvCxnSpPr>
            <a:cxnSpLocks/>
          </p:cNvCxnSpPr>
          <p:nvPr/>
        </p:nvCxnSpPr>
        <p:spPr>
          <a:xfrm flipV="1">
            <a:off x="8015155" y="4404748"/>
            <a:ext cx="0" cy="25200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F3CA14-293E-F947-9057-9DFF52CBD184}"/>
              </a:ext>
            </a:extLst>
          </p:cNvPr>
          <p:cNvSpPr txBox="1"/>
          <p:nvPr/>
        </p:nvSpPr>
        <p:spPr>
          <a:xfrm>
            <a:off x="7667739" y="5331648"/>
            <a:ext cx="723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 mm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AA0F36-CE46-CA4F-9FFD-5E5935A12DE0}"/>
              </a:ext>
            </a:extLst>
          </p:cNvPr>
          <p:cNvCxnSpPr>
            <a:cxnSpLocks/>
          </p:cNvCxnSpPr>
          <p:nvPr/>
        </p:nvCxnSpPr>
        <p:spPr>
          <a:xfrm flipV="1">
            <a:off x="4011793" y="7078941"/>
            <a:ext cx="3600000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F4931F-9A99-294E-863D-E28F329381B8}"/>
              </a:ext>
            </a:extLst>
          </p:cNvPr>
          <p:cNvCxnSpPr>
            <a:cxnSpLocks/>
          </p:cNvCxnSpPr>
          <p:nvPr/>
        </p:nvCxnSpPr>
        <p:spPr>
          <a:xfrm flipV="1">
            <a:off x="3291793" y="2906316"/>
            <a:ext cx="0" cy="449143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962D59-4A20-7D4D-ABE8-74A7B943C223}"/>
              </a:ext>
            </a:extLst>
          </p:cNvPr>
          <p:cNvSpPr txBox="1"/>
          <p:nvPr/>
        </p:nvSpPr>
        <p:spPr>
          <a:xfrm>
            <a:off x="5305957" y="6956059"/>
            <a:ext cx="8931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 mm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589257-4C32-2F4E-8548-58735A696F30}"/>
              </a:ext>
            </a:extLst>
          </p:cNvPr>
          <p:cNvCxnSpPr>
            <a:cxnSpLocks/>
          </p:cNvCxnSpPr>
          <p:nvPr/>
        </p:nvCxnSpPr>
        <p:spPr>
          <a:xfrm flipV="1">
            <a:off x="8331793" y="2817874"/>
            <a:ext cx="0" cy="45242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68862-4573-1B41-AD71-0902EBF018D7}"/>
              </a:ext>
            </a:extLst>
          </p:cNvPr>
          <p:cNvCxnSpPr>
            <a:cxnSpLocks/>
          </p:cNvCxnSpPr>
          <p:nvPr/>
        </p:nvCxnSpPr>
        <p:spPr>
          <a:xfrm flipV="1">
            <a:off x="3291793" y="7320037"/>
            <a:ext cx="5040000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B46A75-88C2-B748-932E-76CE6BE8387E}"/>
              </a:ext>
            </a:extLst>
          </p:cNvPr>
          <p:cNvSpPr txBox="1"/>
          <p:nvPr/>
        </p:nvSpPr>
        <p:spPr>
          <a:xfrm>
            <a:off x="6633106" y="7135370"/>
            <a:ext cx="8931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14 mm 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37186B1-32F9-2A40-8370-36A0FFFEDB01}"/>
              </a:ext>
            </a:extLst>
          </p:cNvPr>
          <p:cNvCxnSpPr>
            <a:cxnSpLocks/>
          </p:cNvCxnSpPr>
          <p:nvPr/>
        </p:nvCxnSpPr>
        <p:spPr>
          <a:xfrm>
            <a:off x="2842054" y="2996314"/>
            <a:ext cx="590653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D51DF2-92D2-FD46-97EB-722728C935C2}"/>
              </a:ext>
            </a:extLst>
          </p:cNvPr>
          <p:cNvCxnSpPr>
            <a:cxnSpLocks/>
          </p:cNvCxnSpPr>
          <p:nvPr/>
        </p:nvCxnSpPr>
        <p:spPr>
          <a:xfrm>
            <a:off x="8556757" y="2823908"/>
            <a:ext cx="0" cy="172725"/>
          </a:xfrm>
          <a:prstGeom prst="straightConnector1">
            <a:avLst/>
          </a:prstGeom>
          <a:ln w="31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5D58491-0FAB-1842-8E1F-84EC468C5990}"/>
              </a:ext>
            </a:extLst>
          </p:cNvPr>
          <p:cNvSpPr txBox="1"/>
          <p:nvPr/>
        </p:nvSpPr>
        <p:spPr>
          <a:xfrm>
            <a:off x="8593828" y="275044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0.5 mm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A28B5C-FEAA-1548-9D9B-74D171CEDE5A}"/>
              </a:ext>
            </a:extLst>
          </p:cNvPr>
          <p:cNvCxnSpPr>
            <a:cxnSpLocks/>
          </p:cNvCxnSpPr>
          <p:nvPr/>
        </p:nvCxnSpPr>
        <p:spPr>
          <a:xfrm>
            <a:off x="6843170" y="2816314"/>
            <a:ext cx="0" cy="162000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78BAEF1-35DE-B24D-93EE-B9A167E1E0D9}"/>
              </a:ext>
            </a:extLst>
          </p:cNvPr>
          <p:cNvSpPr txBox="1"/>
          <p:nvPr/>
        </p:nvSpPr>
        <p:spPr>
          <a:xfrm>
            <a:off x="2342724" y="118698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 mm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CFB104F-AF50-124A-AB51-4D3F2835C8B9}"/>
              </a:ext>
            </a:extLst>
          </p:cNvPr>
          <p:cNvCxnSpPr>
            <a:cxnSpLocks/>
          </p:cNvCxnSpPr>
          <p:nvPr/>
        </p:nvCxnSpPr>
        <p:spPr>
          <a:xfrm>
            <a:off x="2342723" y="842841"/>
            <a:ext cx="0" cy="108000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955E360-A6A0-FC49-B8AE-DF3502E5981B}"/>
              </a:ext>
            </a:extLst>
          </p:cNvPr>
          <p:cNvCxnSpPr>
            <a:cxnSpLocks/>
          </p:cNvCxnSpPr>
          <p:nvPr/>
        </p:nvCxnSpPr>
        <p:spPr>
          <a:xfrm flipV="1">
            <a:off x="4011793" y="4428009"/>
            <a:ext cx="4203739" cy="0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BA0D469-E0C7-054B-84CD-B6584F490EA6}"/>
              </a:ext>
            </a:extLst>
          </p:cNvPr>
          <p:cNvCxnSpPr>
            <a:cxnSpLocks/>
          </p:cNvCxnSpPr>
          <p:nvPr/>
        </p:nvCxnSpPr>
        <p:spPr>
          <a:xfrm flipV="1">
            <a:off x="5889433" y="2996314"/>
            <a:ext cx="0" cy="39600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7895ACC-81A0-EA48-A0E7-F3CC07CD07E0}"/>
              </a:ext>
            </a:extLst>
          </p:cNvPr>
          <p:cNvGrpSpPr/>
          <p:nvPr/>
        </p:nvGrpSpPr>
        <p:grpSpPr>
          <a:xfrm>
            <a:off x="5464370" y="4090384"/>
            <a:ext cx="963090" cy="834519"/>
            <a:chOff x="6013183" y="3318113"/>
            <a:chExt cx="463550" cy="393700"/>
          </a:xfrm>
          <a:solidFill>
            <a:srgbClr val="FF0000"/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B2BF2EC-B42F-5741-AC4F-3325B4C1B3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433236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1C65432-4FC5-114A-9E50-39AED108FD4C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318113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BDBFFD2-548A-9543-BFFC-87A378EB15B3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477394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F136F04-A8B7-2E48-9162-0A0AFF4D8E86}"/>
              </a:ext>
            </a:extLst>
          </p:cNvPr>
          <p:cNvGrpSpPr/>
          <p:nvPr/>
        </p:nvGrpSpPr>
        <p:grpSpPr>
          <a:xfrm>
            <a:off x="5464370" y="2424496"/>
            <a:ext cx="963090" cy="834518"/>
            <a:chOff x="6013183" y="3111500"/>
            <a:chExt cx="463550" cy="393700"/>
          </a:xfrm>
          <a:solidFill>
            <a:srgbClr val="7030A0"/>
          </a:solidFill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E48B853-B199-5E42-8BAD-5109C175E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605482B-BACF-D142-8A77-AFB32F117CDC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F0282AA-9CB0-0D45-8FBE-6F9087C406DA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D9BDDE5-2301-264F-AE76-BBA966AD9A12}"/>
              </a:ext>
            </a:extLst>
          </p:cNvPr>
          <p:cNvCxnSpPr>
            <a:cxnSpLocks/>
          </p:cNvCxnSpPr>
          <p:nvPr/>
        </p:nvCxnSpPr>
        <p:spPr>
          <a:xfrm>
            <a:off x="3794397" y="2996314"/>
            <a:ext cx="0" cy="108000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F1203C8-0933-7A44-8DBB-9C1F2AC27A02}"/>
              </a:ext>
            </a:extLst>
          </p:cNvPr>
          <p:cNvSpPr txBox="1"/>
          <p:nvPr/>
        </p:nvSpPr>
        <p:spPr>
          <a:xfrm>
            <a:off x="6852060" y="3276657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4.5 mm 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EE9A9B-BA52-0843-9EB6-254015560D90}"/>
              </a:ext>
            </a:extLst>
          </p:cNvPr>
          <p:cNvCxnSpPr>
            <a:cxnSpLocks/>
            <a:stCxn id="36" idx="7"/>
          </p:cNvCxnSpPr>
          <p:nvPr/>
        </p:nvCxnSpPr>
        <p:spPr>
          <a:xfrm flipH="1" flipV="1">
            <a:off x="51795" y="842843"/>
            <a:ext cx="5917750" cy="351995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C824593-2AD0-7646-ABF3-CB27451666E3}"/>
              </a:ext>
            </a:extLst>
          </p:cNvPr>
          <p:cNvSpPr txBox="1"/>
          <p:nvPr/>
        </p:nvSpPr>
        <p:spPr>
          <a:xfrm>
            <a:off x="2104214" y="2107516"/>
            <a:ext cx="1132041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18.87 mm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AF494B-2CAA-6E43-BCBC-0547790F56CA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51793" y="4073518"/>
            <a:ext cx="5783417" cy="289275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B041561-DC77-BF41-836A-E2CFBEAB80EB}"/>
              </a:ext>
            </a:extLst>
          </p:cNvPr>
          <p:cNvSpPr txBox="1"/>
          <p:nvPr/>
        </p:nvSpPr>
        <p:spPr>
          <a:xfrm>
            <a:off x="1860504" y="4113274"/>
            <a:ext cx="113204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16.03 mm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4F31FD8-8777-E243-A222-2B1A63ADBB15}"/>
              </a:ext>
            </a:extLst>
          </p:cNvPr>
          <p:cNvGrpSpPr/>
          <p:nvPr/>
        </p:nvGrpSpPr>
        <p:grpSpPr>
          <a:xfrm>
            <a:off x="8794375" y="4235780"/>
            <a:ext cx="3211940" cy="3081044"/>
            <a:chOff x="8905956" y="3693029"/>
            <a:chExt cx="3211940" cy="308104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0FAF2C6-3ADB-E84F-95A3-AA93D1B4B660}"/>
                </a:ext>
              </a:extLst>
            </p:cNvPr>
            <p:cNvSpPr/>
            <p:nvPr/>
          </p:nvSpPr>
          <p:spPr>
            <a:xfrm>
              <a:off x="8905956" y="3737155"/>
              <a:ext cx="3180662" cy="3036918"/>
            </a:xfrm>
            <a:prstGeom prst="rect">
              <a:avLst/>
            </a:prstGeom>
            <a:solidFill>
              <a:srgbClr val="52BDB9">
                <a:alpha val="43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069E2B-BDB3-414B-A9DC-BA39A7B676F9}"/>
                </a:ext>
              </a:extLst>
            </p:cNvPr>
            <p:cNvGrpSpPr/>
            <p:nvPr/>
          </p:nvGrpSpPr>
          <p:grpSpPr>
            <a:xfrm>
              <a:off x="9246882" y="5064692"/>
              <a:ext cx="963090" cy="834518"/>
              <a:chOff x="6013183" y="3111500"/>
              <a:chExt cx="463550" cy="393700"/>
            </a:xfrm>
            <a:solidFill>
              <a:srgbClr val="FF0000"/>
            </a:solidFill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EE796C1-1223-8D4F-A0F5-9E8ACF90E9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263290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19B8F61-1B5A-8D4B-8DBD-384A697F3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11500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7B2D695-4779-DE41-A88B-CE82CDFE17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08350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8CE7651-8002-4D4F-A688-E0BA9B019322}"/>
                </a:ext>
              </a:extLst>
            </p:cNvPr>
            <p:cNvSpPr txBox="1"/>
            <p:nvPr/>
          </p:nvSpPr>
          <p:spPr>
            <a:xfrm>
              <a:off x="10268002" y="5297285"/>
              <a:ext cx="1386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Rotation axis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D55CB04-6A9D-AD40-906A-9B837E9DB7E0}"/>
                </a:ext>
              </a:extLst>
            </p:cNvPr>
            <p:cNvGrpSpPr/>
            <p:nvPr/>
          </p:nvGrpSpPr>
          <p:grpSpPr>
            <a:xfrm>
              <a:off x="9246882" y="4106503"/>
              <a:ext cx="963090" cy="834518"/>
              <a:chOff x="6013183" y="3111500"/>
              <a:chExt cx="463550" cy="393700"/>
            </a:xfrm>
            <a:solidFill>
              <a:srgbClr val="7030A0"/>
            </a:solidFill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17B02CF-6248-5E44-B94D-5627ECB9BE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263290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CB39351-CA06-4841-878E-0A288A5B24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11500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12F78DA-6585-294E-9E92-B2AAF2969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08350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AE6C455-CD5D-F047-BD4E-7496E7DBE2A3}"/>
                </a:ext>
              </a:extLst>
            </p:cNvPr>
            <p:cNvSpPr txBox="1"/>
            <p:nvPr/>
          </p:nvSpPr>
          <p:spPr>
            <a:xfrm>
              <a:off x="10283031" y="4383713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Source center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1CD7C11-1A0E-5C49-8C51-13197EC9C984}"/>
                </a:ext>
              </a:extLst>
            </p:cNvPr>
            <p:cNvSpPr txBox="1"/>
            <p:nvPr/>
          </p:nvSpPr>
          <p:spPr>
            <a:xfrm>
              <a:off x="8910030" y="6027175"/>
              <a:ext cx="320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Important clearance dimensions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0C780A8-8D1B-1242-8963-B910793A32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644" y="6441343"/>
              <a:ext cx="264263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B2465EE-136F-1F4E-9DEE-260DF5E53FE7}"/>
                </a:ext>
              </a:extLst>
            </p:cNvPr>
            <p:cNvSpPr txBox="1"/>
            <p:nvPr/>
          </p:nvSpPr>
          <p:spPr>
            <a:xfrm>
              <a:off x="10011179" y="3693029"/>
              <a:ext cx="10877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Legend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3D3F84B0-A586-2F4C-B205-1112B6559088}"/>
              </a:ext>
            </a:extLst>
          </p:cNvPr>
          <p:cNvSpPr txBox="1"/>
          <p:nvPr/>
        </p:nvSpPr>
        <p:spPr>
          <a:xfrm>
            <a:off x="44572" y="6045098"/>
            <a:ext cx="2930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Drawing to scale</a:t>
            </a:r>
          </a:p>
          <a:p>
            <a:r>
              <a:rPr lang="en-US" dirty="0"/>
              <a:t>Corresponds to: ~/CAGE/sims/geometries/</a:t>
            </a:r>
            <a:r>
              <a:rPr lang="en-US" dirty="0" err="1"/>
              <a:t>Am_collimator_new.gdml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417FC5-532D-2D46-8404-40BDCC26B719}"/>
              </a:ext>
            </a:extLst>
          </p:cNvPr>
          <p:cNvSpPr txBox="1"/>
          <p:nvPr/>
        </p:nvSpPr>
        <p:spPr>
          <a:xfrm>
            <a:off x="-5748" y="4603299"/>
            <a:ext cx="3257503" cy="138499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Important clearances for collimator rotation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4D5720E-38B9-4F48-90B5-7249B08FBA0E}"/>
              </a:ext>
            </a:extLst>
          </p:cNvPr>
          <p:cNvSpPr txBox="1"/>
          <p:nvPr/>
        </p:nvSpPr>
        <p:spPr>
          <a:xfrm>
            <a:off x="8827444" y="7043942"/>
            <a:ext cx="296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Scale: 1 mm real life = 1 cm in drawing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BF8D7D-DEA0-5F49-9C32-2DDB345A326A}"/>
              </a:ext>
            </a:extLst>
          </p:cNvPr>
          <p:cNvSpPr txBox="1"/>
          <p:nvPr/>
        </p:nvSpPr>
        <p:spPr>
          <a:xfrm>
            <a:off x="3353446" y="3317324"/>
            <a:ext cx="77617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 mm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7ACDE7-5F26-EF42-9C80-63B4E4EE7640}"/>
              </a:ext>
            </a:extLst>
          </p:cNvPr>
          <p:cNvCxnSpPr>
            <a:cxnSpLocks/>
            <a:stCxn id="36" idx="7"/>
          </p:cNvCxnSpPr>
          <p:nvPr/>
        </p:nvCxnSpPr>
        <p:spPr>
          <a:xfrm flipH="1">
            <a:off x="4036243" y="4362793"/>
            <a:ext cx="1933302" cy="2588167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3E9038B-E687-704C-93A7-521FCF9ED9AD}"/>
              </a:ext>
            </a:extLst>
          </p:cNvPr>
          <p:cNvSpPr txBox="1"/>
          <p:nvPr/>
        </p:nvSpPr>
        <p:spPr>
          <a:xfrm>
            <a:off x="4452575" y="5412435"/>
            <a:ext cx="8980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8.6 mm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56CB41-43D3-B44B-BF9B-D4EC8DEB9A72}"/>
              </a:ext>
            </a:extLst>
          </p:cNvPr>
          <p:cNvCxnSpPr>
            <a:cxnSpLocks/>
          </p:cNvCxnSpPr>
          <p:nvPr/>
        </p:nvCxnSpPr>
        <p:spPr>
          <a:xfrm>
            <a:off x="7718553" y="4063179"/>
            <a:ext cx="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DB84A26-2559-5A41-8E82-C58882CE7D65}"/>
              </a:ext>
            </a:extLst>
          </p:cNvPr>
          <p:cNvSpPr txBox="1"/>
          <p:nvPr/>
        </p:nvSpPr>
        <p:spPr>
          <a:xfrm>
            <a:off x="7676850" y="4058513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mm </a:t>
            </a:r>
          </a:p>
        </p:txBody>
      </p:sp>
    </p:spTree>
    <p:extLst>
      <p:ext uri="{BB962C8B-B14F-4D97-AF65-F5344CB8AC3E}">
        <p14:creationId xmlns:p14="http://schemas.microsoft.com/office/powerpoint/2010/main" val="322113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AA0F36-CE46-CA4F-9FFD-5E5935A12DE0}"/>
              </a:ext>
            </a:extLst>
          </p:cNvPr>
          <p:cNvCxnSpPr>
            <a:cxnSpLocks/>
          </p:cNvCxnSpPr>
          <p:nvPr/>
        </p:nvCxnSpPr>
        <p:spPr>
          <a:xfrm flipV="1">
            <a:off x="4011793" y="7078941"/>
            <a:ext cx="3600000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962D59-4A20-7D4D-ABE8-74A7B943C223}"/>
              </a:ext>
            </a:extLst>
          </p:cNvPr>
          <p:cNvSpPr txBox="1"/>
          <p:nvPr/>
        </p:nvSpPr>
        <p:spPr>
          <a:xfrm>
            <a:off x="5687073" y="6902192"/>
            <a:ext cx="9431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10 mm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38C36E-D876-0342-912F-323D22C48573}"/>
              </a:ext>
            </a:extLst>
          </p:cNvPr>
          <p:cNvGrpSpPr/>
          <p:nvPr/>
        </p:nvGrpSpPr>
        <p:grpSpPr>
          <a:xfrm>
            <a:off x="51793" y="836314"/>
            <a:ext cx="11520000" cy="6120000"/>
            <a:chOff x="336000" y="0"/>
            <a:chExt cx="11520000" cy="612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18305F0-01C2-F049-AF4A-4296C84F59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000" y="0"/>
              <a:ext cx="11520000" cy="32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DE3922-3FBD-9144-BE9E-16700B413A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6000" y="3240000"/>
              <a:ext cx="3600000" cy="28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B223F4-AF8E-374A-92CD-B4B803D091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6000" y="1080000"/>
              <a:ext cx="9360000" cy="9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DB20B5-68D0-0B4F-8E60-B356B2CAEE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6000" y="1980000"/>
              <a:ext cx="5040000" cy="18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2198CD-F7D8-304A-AF20-F400A5684F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6000" y="2160000"/>
              <a:ext cx="360000" cy="39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492C1A-DD9A-2F4F-8E70-6ED4455BB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6000" y="1800000"/>
              <a:ext cx="900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8521E9-52BE-544F-A6B0-E63F90B922F5}"/>
              </a:ext>
            </a:extLst>
          </p:cNvPr>
          <p:cNvCxnSpPr>
            <a:cxnSpLocks/>
          </p:cNvCxnSpPr>
          <p:nvPr/>
        </p:nvCxnSpPr>
        <p:spPr>
          <a:xfrm>
            <a:off x="51793" y="695610"/>
            <a:ext cx="1152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C808E1-0647-684C-BFF2-98EAA00B9A66}"/>
              </a:ext>
            </a:extLst>
          </p:cNvPr>
          <p:cNvSpPr txBox="1"/>
          <p:nvPr/>
        </p:nvSpPr>
        <p:spPr>
          <a:xfrm>
            <a:off x="5481646" y="454625"/>
            <a:ext cx="8402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32 mm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75E468-2B75-B04D-99E3-DB2DF1A3D85C}"/>
              </a:ext>
            </a:extLst>
          </p:cNvPr>
          <p:cNvCxnSpPr>
            <a:cxnSpLocks/>
          </p:cNvCxnSpPr>
          <p:nvPr/>
        </p:nvCxnSpPr>
        <p:spPr>
          <a:xfrm flipV="1">
            <a:off x="11703502" y="836316"/>
            <a:ext cx="0" cy="323999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3B1CC3-A82C-5341-8070-789A734D1CD5}"/>
              </a:ext>
            </a:extLst>
          </p:cNvPr>
          <p:cNvSpPr txBox="1"/>
          <p:nvPr/>
        </p:nvSpPr>
        <p:spPr>
          <a:xfrm>
            <a:off x="11571794" y="2181648"/>
            <a:ext cx="723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9 mm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40040A-6ADD-6246-8F6B-DC1AFF0B8D04}"/>
              </a:ext>
            </a:extLst>
          </p:cNvPr>
          <p:cNvCxnSpPr>
            <a:cxnSpLocks/>
          </p:cNvCxnSpPr>
          <p:nvPr/>
        </p:nvCxnSpPr>
        <p:spPr>
          <a:xfrm flipV="1">
            <a:off x="8015155" y="4076316"/>
            <a:ext cx="0" cy="287999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F3CA14-293E-F947-9057-9DFF52CBD184}"/>
              </a:ext>
            </a:extLst>
          </p:cNvPr>
          <p:cNvSpPr txBox="1"/>
          <p:nvPr/>
        </p:nvSpPr>
        <p:spPr>
          <a:xfrm>
            <a:off x="7667739" y="5331648"/>
            <a:ext cx="723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 mm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F4931F-9A99-294E-863D-E28F329381B8}"/>
              </a:ext>
            </a:extLst>
          </p:cNvPr>
          <p:cNvCxnSpPr>
            <a:cxnSpLocks/>
          </p:cNvCxnSpPr>
          <p:nvPr/>
        </p:nvCxnSpPr>
        <p:spPr>
          <a:xfrm flipV="1">
            <a:off x="3291793" y="2906316"/>
            <a:ext cx="0" cy="449143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589257-4C32-2F4E-8548-58735A696F30}"/>
              </a:ext>
            </a:extLst>
          </p:cNvPr>
          <p:cNvCxnSpPr>
            <a:cxnSpLocks/>
          </p:cNvCxnSpPr>
          <p:nvPr/>
        </p:nvCxnSpPr>
        <p:spPr>
          <a:xfrm flipV="1">
            <a:off x="8331793" y="2817874"/>
            <a:ext cx="0" cy="45242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68862-4573-1B41-AD71-0902EBF018D7}"/>
              </a:ext>
            </a:extLst>
          </p:cNvPr>
          <p:cNvCxnSpPr>
            <a:cxnSpLocks/>
          </p:cNvCxnSpPr>
          <p:nvPr/>
        </p:nvCxnSpPr>
        <p:spPr>
          <a:xfrm flipV="1">
            <a:off x="3291793" y="7320037"/>
            <a:ext cx="5040000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B46A75-88C2-B748-932E-76CE6BE8387E}"/>
              </a:ext>
            </a:extLst>
          </p:cNvPr>
          <p:cNvSpPr txBox="1"/>
          <p:nvPr/>
        </p:nvSpPr>
        <p:spPr>
          <a:xfrm>
            <a:off x="6633106" y="7135370"/>
            <a:ext cx="8931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14 mm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B25379-E43C-9445-886E-9EE5175291FB}"/>
              </a:ext>
            </a:extLst>
          </p:cNvPr>
          <p:cNvSpPr txBox="1"/>
          <p:nvPr/>
        </p:nvSpPr>
        <p:spPr>
          <a:xfrm>
            <a:off x="5513705" y="3180477"/>
            <a:ext cx="7761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 mm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9E1FCA-3424-6C47-9A56-AEA69A01F51D}"/>
              </a:ext>
            </a:extLst>
          </p:cNvPr>
          <p:cNvCxnSpPr/>
          <p:nvPr/>
        </p:nvCxnSpPr>
        <p:spPr>
          <a:xfrm>
            <a:off x="5671385" y="3642141"/>
            <a:ext cx="41040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37186B1-32F9-2A40-8370-36A0FFFEDB01}"/>
              </a:ext>
            </a:extLst>
          </p:cNvPr>
          <p:cNvCxnSpPr>
            <a:cxnSpLocks/>
          </p:cNvCxnSpPr>
          <p:nvPr/>
        </p:nvCxnSpPr>
        <p:spPr>
          <a:xfrm>
            <a:off x="2842054" y="2996314"/>
            <a:ext cx="590653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D51DF2-92D2-FD46-97EB-722728C935C2}"/>
              </a:ext>
            </a:extLst>
          </p:cNvPr>
          <p:cNvCxnSpPr>
            <a:cxnSpLocks/>
          </p:cNvCxnSpPr>
          <p:nvPr/>
        </p:nvCxnSpPr>
        <p:spPr>
          <a:xfrm>
            <a:off x="8556757" y="2823908"/>
            <a:ext cx="0" cy="172725"/>
          </a:xfrm>
          <a:prstGeom prst="straightConnector1">
            <a:avLst/>
          </a:prstGeom>
          <a:ln w="3175">
            <a:solidFill>
              <a:schemeClr val="bg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5D58491-0FAB-1842-8E1F-84EC468C5990}"/>
              </a:ext>
            </a:extLst>
          </p:cNvPr>
          <p:cNvSpPr txBox="1"/>
          <p:nvPr/>
        </p:nvSpPr>
        <p:spPr>
          <a:xfrm>
            <a:off x="8593828" y="275044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0.5 mm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BF8D7D-DEA0-5F49-9C32-2DDB345A326A}"/>
              </a:ext>
            </a:extLst>
          </p:cNvPr>
          <p:cNvSpPr txBox="1"/>
          <p:nvPr/>
        </p:nvSpPr>
        <p:spPr>
          <a:xfrm>
            <a:off x="3388929" y="334045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 mm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A28B5C-FEAA-1548-9D9B-74D171CEDE5A}"/>
              </a:ext>
            </a:extLst>
          </p:cNvPr>
          <p:cNvCxnSpPr>
            <a:cxnSpLocks/>
          </p:cNvCxnSpPr>
          <p:nvPr/>
        </p:nvCxnSpPr>
        <p:spPr>
          <a:xfrm>
            <a:off x="3388928" y="2996314"/>
            <a:ext cx="0" cy="108000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78BAEF1-35DE-B24D-93EE-B9A167E1E0D9}"/>
              </a:ext>
            </a:extLst>
          </p:cNvPr>
          <p:cNvSpPr txBox="1"/>
          <p:nvPr/>
        </p:nvSpPr>
        <p:spPr>
          <a:xfrm>
            <a:off x="2342724" y="118698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 mm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CFB104F-AF50-124A-AB51-4D3F2835C8B9}"/>
              </a:ext>
            </a:extLst>
          </p:cNvPr>
          <p:cNvCxnSpPr>
            <a:cxnSpLocks/>
          </p:cNvCxnSpPr>
          <p:nvPr/>
        </p:nvCxnSpPr>
        <p:spPr>
          <a:xfrm>
            <a:off x="2342723" y="842841"/>
            <a:ext cx="0" cy="108000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1D45FB0-EFF5-064F-A476-BC51A4409D87}"/>
              </a:ext>
            </a:extLst>
          </p:cNvPr>
          <p:cNvCxnSpPr>
            <a:cxnSpLocks/>
          </p:cNvCxnSpPr>
          <p:nvPr/>
        </p:nvCxnSpPr>
        <p:spPr>
          <a:xfrm>
            <a:off x="3625841" y="1923907"/>
            <a:ext cx="0" cy="90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2B12CA-C0BB-BF41-B061-AE8C005341DA}"/>
              </a:ext>
            </a:extLst>
          </p:cNvPr>
          <p:cNvCxnSpPr>
            <a:cxnSpLocks/>
          </p:cNvCxnSpPr>
          <p:nvPr/>
        </p:nvCxnSpPr>
        <p:spPr>
          <a:xfrm flipV="1">
            <a:off x="1131793" y="2466265"/>
            <a:ext cx="936383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4B3C3BE-3750-A841-AF37-A32C1415EAEB}"/>
              </a:ext>
            </a:extLst>
          </p:cNvPr>
          <p:cNvSpPr txBox="1"/>
          <p:nvPr/>
        </p:nvSpPr>
        <p:spPr>
          <a:xfrm>
            <a:off x="5483331" y="2229957"/>
            <a:ext cx="89319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26 mm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C49387-9E12-B447-86C1-866230C8C95A}"/>
              </a:ext>
            </a:extLst>
          </p:cNvPr>
          <p:cNvSpPr txBox="1"/>
          <p:nvPr/>
        </p:nvSpPr>
        <p:spPr>
          <a:xfrm>
            <a:off x="3589618" y="209661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 mm </a:t>
            </a:r>
          </a:p>
        </p:txBody>
      </p:sp>
    </p:spTree>
    <p:extLst>
      <p:ext uri="{BB962C8B-B14F-4D97-AF65-F5344CB8AC3E}">
        <p14:creationId xmlns:p14="http://schemas.microsoft.com/office/powerpoint/2010/main" val="125164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F38C36E-D876-0342-912F-323D22C48573}"/>
              </a:ext>
            </a:extLst>
          </p:cNvPr>
          <p:cNvGrpSpPr/>
          <p:nvPr/>
        </p:nvGrpSpPr>
        <p:grpSpPr>
          <a:xfrm>
            <a:off x="51793" y="836314"/>
            <a:ext cx="11520000" cy="6120000"/>
            <a:chOff x="336000" y="0"/>
            <a:chExt cx="11520000" cy="612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18305F0-01C2-F049-AF4A-4296C84F59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000" y="0"/>
              <a:ext cx="11520000" cy="32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DE3922-3FBD-9144-BE9E-16700B413A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6000" y="3060000"/>
              <a:ext cx="3600000" cy="30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B223F4-AF8E-374A-92CD-B4B803D091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6000" y="1080000"/>
              <a:ext cx="9360000" cy="9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DB20B5-68D0-0B4F-8E60-B356B2CAEE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6000" y="1980000"/>
              <a:ext cx="5040000" cy="18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2198CD-F7D8-304A-AF20-F400A5684F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6000" y="2062814"/>
              <a:ext cx="360000" cy="40571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492C1A-DD9A-2F4F-8E70-6ED4455BB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6000" y="1800000"/>
              <a:ext cx="900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8521E9-52BE-544F-A6B0-E63F90B922F5}"/>
              </a:ext>
            </a:extLst>
          </p:cNvPr>
          <p:cNvCxnSpPr>
            <a:cxnSpLocks/>
          </p:cNvCxnSpPr>
          <p:nvPr/>
        </p:nvCxnSpPr>
        <p:spPr>
          <a:xfrm>
            <a:off x="51793" y="695610"/>
            <a:ext cx="1152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75E468-2B75-B04D-99E3-DB2DF1A3D85C}"/>
              </a:ext>
            </a:extLst>
          </p:cNvPr>
          <p:cNvCxnSpPr>
            <a:cxnSpLocks/>
          </p:cNvCxnSpPr>
          <p:nvPr/>
        </p:nvCxnSpPr>
        <p:spPr>
          <a:xfrm flipV="1">
            <a:off x="11703502" y="836316"/>
            <a:ext cx="0" cy="323999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40040A-6ADD-6246-8F6B-DC1AFF0B8D04}"/>
              </a:ext>
            </a:extLst>
          </p:cNvPr>
          <p:cNvCxnSpPr>
            <a:cxnSpLocks/>
          </p:cNvCxnSpPr>
          <p:nvPr/>
        </p:nvCxnSpPr>
        <p:spPr>
          <a:xfrm flipV="1">
            <a:off x="8015155" y="4076316"/>
            <a:ext cx="0" cy="287999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AA0F36-CE46-CA4F-9FFD-5E5935A12DE0}"/>
              </a:ext>
            </a:extLst>
          </p:cNvPr>
          <p:cNvCxnSpPr>
            <a:cxnSpLocks/>
          </p:cNvCxnSpPr>
          <p:nvPr/>
        </p:nvCxnSpPr>
        <p:spPr>
          <a:xfrm>
            <a:off x="4011794" y="7637033"/>
            <a:ext cx="3588710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F4931F-9A99-294E-863D-E28F329381B8}"/>
              </a:ext>
            </a:extLst>
          </p:cNvPr>
          <p:cNvCxnSpPr>
            <a:cxnSpLocks/>
          </p:cNvCxnSpPr>
          <p:nvPr/>
        </p:nvCxnSpPr>
        <p:spPr>
          <a:xfrm flipV="1">
            <a:off x="4023082" y="6956316"/>
            <a:ext cx="0" cy="6542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9E1FCA-3424-6C47-9A56-AEA69A01F51D}"/>
              </a:ext>
            </a:extLst>
          </p:cNvPr>
          <p:cNvCxnSpPr>
            <a:cxnSpLocks/>
          </p:cNvCxnSpPr>
          <p:nvPr/>
        </p:nvCxnSpPr>
        <p:spPr>
          <a:xfrm>
            <a:off x="5708541" y="7370570"/>
            <a:ext cx="38520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0E7475-864B-F949-BF59-7C35E2CA2A04}"/>
              </a:ext>
            </a:extLst>
          </p:cNvPr>
          <p:cNvCxnSpPr>
            <a:cxnSpLocks/>
          </p:cNvCxnSpPr>
          <p:nvPr/>
        </p:nvCxnSpPr>
        <p:spPr>
          <a:xfrm flipV="1">
            <a:off x="7587808" y="6956315"/>
            <a:ext cx="0" cy="65421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755D13-4383-D642-88D9-A1715D87D680}"/>
              </a:ext>
            </a:extLst>
          </p:cNvPr>
          <p:cNvCxnSpPr>
            <a:cxnSpLocks/>
          </p:cNvCxnSpPr>
          <p:nvPr/>
        </p:nvCxnSpPr>
        <p:spPr>
          <a:xfrm flipV="1">
            <a:off x="6081793" y="6956315"/>
            <a:ext cx="0" cy="38775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4FF236-3E84-DF44-B1DC-A322D07AA42D}"/>
              </a:ext>
            </a:extLst>
          </p:cNvPr>
          <p:cNvCxnSpPr>
            <a:cxnSpLocks/>
          </p:cNvCxnSpPr>
          <p:nvPr/>
        </p:nvCxnSpPr>
        <p:spPr>
          <a:xfrm flipV="1">
            <a:off x="5721793" y="6958337"/>
            <a:ext cx="0" cy="385729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8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F38C36E-D876-0342-912F-323D22C48573}"/>
              </a:ext>
            </a:extLst>
          </p:cNvPr>
          <p:cNvGrpSpPr/>
          <p:nvPr/>
        </p:nvGrpSpPr>
        <p:grpSpPr>
          <a:xfrm>
            <a:off x="51793" y="836314"/>
            <a:ext cx="11520000" cy="6120000"/>
            <a:chOff x="336000" y="0"/>
            <a:chExt cx="11520000" cy="612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18305F0-01C2-F049-AF4A-4296C84F59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000" y="0"/>
              <a:ext cx="11520000" cy="32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DE3922-3FBD-9144-BE9E-16700B413A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6000" y="3240000"/>
              <a:ext cx="3600000" cy="28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B223F4-AF8E-374A-92CD-B4B803D091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6000" y="1080000"/>
              <a:ext cx="9360000" cy="90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DB20B5-68D0-0B4F-8E60-B356B2CAEE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6000" y="1980000"/>
              <a:ext cx="5040000" cy="18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2198CD-F7D8-304A-AF20-F400A5684F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06000" y="2160000"/>
              <a:ext cx="360000" cy="3960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9492C1A-DD9A-2F4F-8E70-6ED4455BB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6000" y="1800000"/>
              <a:ext cx="9000000" cy="1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8521E9-52BE-544F-A6B0-E63F90B922F5}"/>
              </a:ext>
            </a:extLst>
          </p:cNvPr>
          <p:cNvCxnSpPr>
            <a:cxnSpLocks/>
          </p:cNvCxnSpPr>
          <p:nvPr/>
        </p:nvCxnSpPr>
        <p:spPr>
          <a:xfrm>
            <a:off x="51793" y="695610"/>
            <a:ext cx="1152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C808E1-0647-684C-BFF2-98EAA00B9A66}"/>
              </a:ext>
            </a:extLst>
          </p:cNvPr>
          <p:cNvSpPr txBox="1"/>
          <p:nvPr/>
        </p:nvSpPr>
        <p:spPr>
          <a:xfrm>
            <a:off x="5481646" y="454625"/>
            <a:ext cx="8402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32 mm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75E468-2B75-B04D-99E3-DB2DF1A3D85C}"/>
              </a:ext>
            </a:extLst>
          </p:cNvPr>
          <p:cNvCxnSpPr>
            <a:cxnSpLocks/>
          </p:cNvCxnSpPr>
          <p:nvPr/>
        </p:nvCxnSpPr>
        <p:spPr>
          <a:xfrm flipV="1">
            <a:off x="11703502" y="836316"/>
            <a:ext cx="0" cy="323999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3B1CC3-A82C-5341-8070-789A734D1CD5}"/>
              </a:ext>
            </a:extLst>
          </p:cNvPr>
          <p:cNvSpPr txBox="1"/>
          <p:nvPr/>
        </p:nvSpPr>
        <p:spPr>
          <a:xfrm>
            <a:off x="11571794" y="2181648"/>
            <a:ext cx="723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9 mm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40040A-6ADD-6246-8F6B-DC1AFF0B8D04}"/>
              </a:ext>
            </a:extLst>
          </p:cNvPr>
          <p:cNvCxnSpPr>
            <a:cxnSpLocks/>
          </p:cNvCxnSpPr>
          <p:nvPr/>
        </p:nvCxnSpPr>
        <p:spPr>
          <a:xfrm flipV="1">
            <a:off x="8015155" y="4076316"/>
            <a:ext cx="0" cy="287999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F3CA14-293E-F947-9057-9DFF52CBD184}"/>
              </a:ext>
            </a:extLst>
          </p:cNvPr>
          <p:cNvSpPr txBox="1"/>
          <p:nvPr/>
        </p:nvSpPr>
        <p:spPr>
          <a:xfrm>
            <a:off x="7667739" y="5331648"/>
            <a:ext cx="723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 mm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AA0F36-CE46-CA4F-9FFD-5E5935A12DE0}"/>
              </a:ext>
            </a:extLst>
          </p:cNvPr>
          <p:cNvCxnSpPr>
            <a:cxnSpLocks/>
          </p:cNvCxnSpPr>
          <p:nvPr/>
        </p:nvCxnSpPr>
        <p:spPr>
          <a:xfrm flipV="1">
            <a:off x="4011793" y="7078941"/>
            <a:ext cx="3600000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F4931F-9A99-294E-863D-E28F329381B8}"/>
              </a:ext>
            </a:extLst>
          </p:cNvPr>
          <p:cNvCxnSpPr>
            <a:cxnSpLocks/>
          </p:cNvCxnSpPr>
          <p:nvPr/>
        </p:nvCxnSpPr>
        <p:spPr>
          <a:xfrm flipV="1">
            <a:off x="3291793" y="2906316"/>
            <a:ext cx="0" cy="449143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9962D59-4A20-7D4D-ABE8-74A7B943C223}"/>
              </a:ext>
            </a:extLst>
          </p:cNvPr>
          <p:cNvSpPr txBox="1"/>
          <p:nvPr/>
        </p:nvSpPr>
        <p:spPr>
          <a:xfrm>
            <a:off x="5305957" y="6956059"/>
            <a:ext cx="8931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 mm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C68862-4573-1B41-AD71-0902EBF018D7}"/>
              </a:ext>
            </a:extLst>
          </p:cNvPr>
          <p:cNvCxnSpPr>
            <a:cxnSpLocks/>
          </p:cNvCxnSpPr>
          <p:nvPr/>
        </p:nvCxnSpPr>
        <p:spPr>
          <a:xfrm flipV="1">
            <a:off x="3291793" y="7320037"/>
            <a:ext cx="5040000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B46A75-88C2-B748-932E-76CE6BE8387E}"/>
              </a:ext>
            </a:extLst>
          </p:cNvPr>
          <p:cNvSpPr txBox="1"/>
          <p:nvPr/>
        </p:nvSpPr>
        <p:spPr>
          <a:xfrm>
            <a:off x="6633106" y="7135370"/>
            <a:ext cx="89319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14 mm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B25379-E43C-9445-886E-9EE5175291FB}"/>
              </a:ext>
            </a:extLst>
          </p:cNvPr>
          <p:cNvSpPr txBox="1"/>
          <p:nvPr/>
        </p:nvSpPr>
        <p:spPr>
          <a:xfrm>
            <a:off x="5513705" y="3180477"/>
            <a:ext cx="7761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 mm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9E1FCA-3424-6C47-9A56-AEA69A01F51D}"/>
              </a:ext>
            </a:extLst>
          </p:cNvPr>
          <p:cNvCxnSpPr/>
          <p:nvPr/>
        </p:nvCxnSpPr>
        <p:spPr>
          <a:xfrm>
            <a:off x="5671385" y="3642141"/>
            <a:ext cx="41040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37186B1-32F9-2A40-8370-36A0FFFEDB01}"/>
              </a:ext>
            </a:extLst>
          </p:cNvPr>
          <p:cNvCxnSpPr>
            <a:cxnSpLocks/>
          </p:cNvCxnSpPr>
          <p:nvPr/>
        </p:nvCxnSpPr>
        <p:spPr>
          <a:xfrm>
            <a:off x="2842054" y="2996314"/>
            <a:ext cx="5906530" cy="0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D51DF2-92D2-FD46-97EB-722728C935C2}"/>
              </a:ext>
            </a:extLst>
          </p:cNvPr>
          <p:cNvCxnSpPr>
            <a:cxnSpLocks/>
          </p:cNvCxnSpPr>
          <p:nvPr/>
        </p:nvCxnSpPr>
        <p:spPr>
          <a:xfrm>
            <a:off x="8556757" y="2823908"/>
            <a:ext cx="0" cy="172725"/>
          </a:xfrm>
          <a:prstGeom prst="straightConnector1">
            <a:avLst/>
          </a:prstGeom>
          <a:ln w="3175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5D58491-0FAB-1842-8E1F-84EC468C5990}"/>
              </a:ext>
            </a:extLst>
          </p:cNvPr>
          <p:cNvSpPr txBox="1"/>
          <p:nvPr/>
        </p:nvSpPr>
        <p:spPr>
          <a:xfrm>
            <a:off x="8593828" y="275044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0.5 mm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BF8D7D-DEA0-5F49-9C32-2DDB345A326A}"/>
              </a:ext>
            </a:extLst>
          </p:cNvPr>
          <p:cNvSpPr txBox="1"/>
          <p:nvPr/>
        </p:nvSpPr>
        <p:spPr>
          <a:xfrm>
            <a:off x="3388929" y="334045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 mm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A28B5C-FEAA-1548-9D9B-74D171CEDE5A}"/>
              </a:ext>
            </a:extLst>
          </p:cNvPr>
          <p:cNvCxnSpPr>
            <a:cxnSpLocks/>
          </p:cNvCxnSpPr>
          <p:nvPr/>
        </p:nvCxnSpPr>
        <p:spPr>
          <a:xfrm>
            <a:off x="3388928" y="2996314"/>
            <a:ext cx="0" cy="108000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78BAEF1-35DE-B24D-93EE-B9A167E1E0D9}"/>
              </a:ext>
            </a:extLst>
          </p:cNvPr>
          <p:cNvSpPr txBox="1"/>
          <p:nvPr/>
        </p:nvSpPr>
        <p:spPr>
          <a:xfrm>
            <a:off x="2342724" y="118698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 mm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CFB104F-AF50-124A-AB51-4D3F2835C8B9}"/>
              </a:ext>
            </a:extLst>
          </p:cNvPr>
          <p:cNvCxnSpPr>
            <a:cxnSpLocks/>
          </p:cNvCxnSpPr>
          <p:nvPr/>
        </p:nvCxnSpPr>
        <p:spPr>
          <a:xfrm>
            <a:off x="2342723" y="842841"/>
            <a:ext cx="0" cy="108000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1D45FB0-EFF5-064F-A476-BC51A4409D87}"/>
              </a:ext>
            </a:extLst>
          </p:cNvPr>
          <p:cNvCxnSpPr>
            <a:cxnSpLocks/>
          </p:cNvCxnSpPr>
          <p:nvPr/>
        </p:nvCxnSpPr>
        <p:spPr>
          <a:xfrm>
            <a:off x="3625841" y="1923907"/>
            <a:ext cx="0" cy="90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2B12CA-C0BB-BF41-B061-AE8C005341DA}"/>
              </a:ext>
            </a:extLst>
          </p:cNvPr>
          <p:cNvCxnSpPr>
            <a:cxnSpLocks/>
          </p:cNvCxnSpPr>
          <p:nvPr/>
        </p:nvCxnSpPr>
        <p:spPr>
          <a:xfrm flipV="1">
            <a:off x="1131793" y="2494401"/>
            <a:ext cx="9363836" cy="3345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4B3C3BE-3750-A841-AF37-A32C1415EAEB}"/>
              </a:ext>
            </a:extLst>
          </p:cNvPr>
          <p:cNvSpPr txBox="1"/>
          <p:nvPr/>
        </p:nvSpPr>
        <p:spPr>
          <a:xfrm>
            <a:off x="5455195" y="2258093"/>
            <a:ext cx="893193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26 mm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C49387-9E12-B447-86C1-866230C8C95A}"/>
              </a:ext>
            </a:extLst>
          </p:cNvPr>
          <p:cNvSpPr txBox="1"/>
          <p:nvPr/>
        </p:nvSpPr>
        <p:spPr>
          <a:xfrm>
            <a:off x="3589618" y="212475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2.5 mm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E23F80-718F-F440-A35E-4CAE439761AE}"/>
              </a:ext>
            </a:extLst>
          </p:cNvPr>
          <p:cNvSpPr txBox="1"/>
          <p:nvPr/>
        </p:nvSpPr>
        <p:spPr>
          <a:xfrm>
            <a:off x="54937" y="6771393"/>
            <a:ext cx="289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Drawing to scale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55A2FF-FC1E-534E-AEC6-63B4DB076573}"/>
              </a:ext>
            </a:extLst>
          </p:cNvPr>
          <p:cNvSpPr txBox="1"/>
          <p:nvPr/>
        </p:nvSpPr>
        <p:spPr>
          <a:xfrm>
            <a:off x="-5748" y="4603299"/>
            <a:ext cx="3257503" cy="187743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Collimator Dimensions</a:t>
            </a:r>
          </a:p>
          <a:p>
            <a:r>
              <a:rPr lang="en-US" sz="2000" dirty="0"/>
              <a:t>Corresponds to: ~/CAGE/sims/geometries/</a:t>
            </a:r>
            <a:r>
              <a:rPr lang="en-US" sz="2000" dirty="0" err="1"/>
              <a:t>Am_collimator_new.gdml</a:t>
            </a:r>
            <a:endParaRPr lang="en-US" sz="2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0967052-E194-D34D-B12F-F48DA3A05BEA}"/>
              </a:ext>
            </a:extLst>
          </p:cNvPr>
          <p:cNvSpPr txBox="1"/>
          <p:nvPr/>
        </p:nvSpPr>
        <p:spPr>
          <a:xfrm>
            <a:off x="75522" y="7073870"/>
            <a:ext cx="296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Scale: 1 mm real life = 1 cm in drawing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0B0EEC-416A-2741-A494-A9E82B8C65B2}"/>
              </a:ext>
            </a:extLst>
          </p:cNvPr>
          <p:cNvCxnSpPr>
            <a:cxnSpLocks/>
          </p:cNvCxnSpPr>
          <p:nvPr/>
        </p:nvCxnSpPr>
        <p:spPr>
          <a:xfrm flipH="1">
            <a:off x="51793" y="2273316"/>
            <a:ext cx="1080000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9F14992-14D4-B448-B8DC-18AEDB49AC7F}"/>
              </a:ext>
            </a:extLst>
          </p:cNvPr>
          <p:cNvSpPr txBox="1"/>
          <p:nvPr/>
        </p:nvSpPr>
        <p:spPr>
          <a:xfrm>
            <a:off x="223909" y="2352143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 mm 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9422B86-1853-AC45-B682-A696BA431A4E}"/>
              </a:ext>
            </a:extLst>
          </p:cNvPr>
          <p:cNvSpPr/>
          <p:nvPr/>
        </p:nvSpPr>
        <p:spPr>
          <a:xfrm>
            <a:off x="5277672" y="2924216"/>
            <a:ext cx="1172368" cy="101511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856A1A0-0E01-CD4E-A69F-81F881094105}"/>
              </a:ext>
            </a:extLst>
          </p:cNvPr>
          <p:cNvSpPr/>
          <p:nvPr/>
        </p:nvSpPr>
        <p:spPr>
          <a:xfrm>
            <a:off x="3190832" y="2992706"/>
            <a:ext cx="1172368" cy="101511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E312DBB-A96A-D24F-8563-9B1B1FDE9373}"/>
              </a:ext>
            </a:extLst>
          </p:cNvPr>
          <p:cNvSpPr/>
          <p:nvPr/>
        </p:nvSpPr>
        <p:spPr>
          <a:xfrm>
            <a:off x="0" y="2020292"/>
            <a:ext cx="1172368" cy="101511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7FC5D20-E07E-0B46-9AA0-695C57A0AA5F}"/>
              </a:ext>
            </a:extLst>
          </p:cNvPr>
          <p:cNvSpPr/>
          <p:nvPr/>
        </p:nvSpPr>
        <p:spPr>
          <a:xfrm>
            <a:off x="1970007" y="850145"/>
            <a:ext cx="1172368" cy="101511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1D28FF5-A311-C94C-BB12-F13E27732930}"/>
              </a:ext>
            </a:extLst>
          </p:cNvPr>
          <p:cNvSpPr/>
          <p:nvPr/>
        </p:nvSpPr>
        <p:spPr>
          <a:xfrm>
            <a:off x="5244890" y="216039"/>
            <a:ext cx="1172368" cy="101511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909D019-031C-9C48-9658-5DE1A4349AB5}"/>
              </a:ext>
            </a:extLst>
          </p:cNvPr>
          <p:cNvSpPr/>
          <p:nvPr/>
        </p:nvSpPr>
        <p:spPr>
          <a:xfrm>
            <a:off x="5131603" y="6566311"/>
            <a:ext cx="1172368" cy="1015118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8A61C0-0EDD-E549-85B0-86B37BDD6AFE}"/>
              </a:ext>
            </a:extLst>
          </p:cNvPr>
          <p:cNvCxnSpPr>
            <a:cxnSpLocks/>
          </p:cNvCxnSpPr>
          <p:nvPr/>
        </p:nvCxnSpPr>
        <p:spPr>
          <a:xfrm>
            <a:off x="6843170" y="2816314"/>
            <a:ext cx="0" cy="162000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8104714-AAD4-8841-B142-44174B738B54}"/>
              </a:ext>
            </a:extLst>
          </p:cNvPr>
          <p:cNvCxnSpPr>
            <a:cxnSpLocks/>
          </p:cNvCxnSpPr>
          <p:nvPr/>
        </p:nvCxnSpPr>
        <p:spPr>
          <a:xfrm flipV="1">
            <a:off x="3777016" y="4428009"/>
            <a:ext cx="4438516" cy="7724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8353D08-E982-9C42-BDAF-F885A8D6CCCD}"/>
              </a:ext>
            </a:extLst>
          </p:cNvPr>
          <p:cNvGrpSpPr/>
          <p:nvPr/>
        </p:nvGrpSpPr>
        <p:grpSpPr>
          <a:xfrm>
            <a:off x="5464370" y="4090384"/>
            <a:ext cx="963090" cy="834519"/>
            <a:chOff x="6013183" y="3318113"/>
            <a:chExt cx="463550" cy="393700"/>
          </a:xfrm>
          <a:solidFill>
            <a:srgbClr val="FF0000"/>
          </a:solidFill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B21B8D1-023D-0940-BCF4-2E48737D82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433236"/>
              <a:ext cx="91440" cy="91440"/>
            </a:xfrm>
            <a:prstGeom prst="ellips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9CEE5CC-CC8E-0549-AE15-599CD12D2805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318113"/>
              <a:ext cx="0" cy="39370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F545A99-5135-8D41-9842-FD4DF172F7F7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477394"/>
              <a:ext cx="463550" cy="0"/>
            </a:xfrm>
            <a:prstGeom prst="line">
              <a:avLst/>
            </a:prstGeom>
            <a:grpFill/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EBE761D-D5EF-E242-A2EC-5DC43D0646E8}"/>
              </a:ext>
            </a:extLst>
          </p:cNvPr>
          <p:cNvGrpSpPr/>
          <p:nvPr/>
        </p:nvGrpSpPr>
        <p:grpSpPr>
          <a:xfrm>
            <a:off x="5464370" y="2424496"/>
            <a:ext cx="963090" cy="834518"/>
            <a:chOff x="6013183" y="3111500"/>
            <a:chExt cx="463550" cy="393700"/>
          </a:xfrm>
          <a:solidFill>
            <a:srgbClr val="7030A0"/>
          </a:solidFill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C648020-B26A-EB4B-94F3-4D83BCACDA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83" y="3263290"/>
              <a:ext cx="91440" cy="91440"/>
            </a:xfrm>
            <a:prstGeom prst="ellipse">
              <a:avLst/>
            </a:prstGeom>
            <a:grp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9F6AF18-DF19-A14D-B22D-EB42340F561A}"/>
                </a:ext>
              </a:extLst>
            </p:cNvPr>
            <p:cNvCxnSpPr>
              <a:cxnSpLocks/>
            </p:cNvCxnSpPr>
            <p:nvPr/>
          </p:nvCxnSpPr>
          <p:spPr>
            <a:xfrm>
              <a:off x="6219201" y="3111500"/>
              <a:ext cx="0" cy="393700"/>
            </a:xfrm>
            <a:prstGeom prst="line">
              <a:avLst/>
            </a:prstGeom>
            <a:grpFill/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D19E3C5-E44A-EF44-8265-B0733E5656CA}"/>
                </a:ext>
              </a:extLst>
            </p:cNvPr>
            <p:cNvCxnSpPr>
              <a:cxnSpLocks/>
            </p:cNvCxnSpPr>
            <p:nvPr/>
          </p:nvCxnSpPr>
          <p:spPr>
            <a:xfrm>
              <a:off x="6013183" y="3308350"/>
              <a:ext cx="463550" cy="0"/>
            </a:xfrm>
            <a:prstGeom prst="line">
              <a:avLst/>
            </a:prstGeom>
            <a:grpFill/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D25E6A80-B0D5-1A4C-BE04-280E1D94D152}"/>
              </a:ext>
            </a:extLst>
          </p:cNvPr>
          <p:cNvSpPr txBox="1"/>
          <p:nvPr/>
        </p:nvSpPr>
        <p:spPr>
          <a:xfrm>
            <a:off x="6852060" y="3276657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4.5 mm 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9B83E92-31CE-4549-AD36-CE36B46B044D}"/>
              </a:ext>
            </a:extLst>
          </p:cNvPr>
          <p:cNvSpPr/>
          <p:nvPr/>
        </p:nvSpPr>
        <p:spPr>
          <a:xfrm>
            <a:off x="6876903" y="3079927"/>
            <a:ext cx="931173" cy="88627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8A4F8A1-EAA5-E64B-B0A9-970EF72F4CE4}"/>
              </a:ext>
            </a:extLst>
          </p:cNvPr>
          <p:cNvGrpSpPr/>
          <p:nvPr/>
        </p:nvGrpSpPr>
        <p:grpSpPr>
          <a:xfrm>
            <a:off x="8794375" y="4235780"/>
            <a:ext cx="3180662" cy="3081044"/>
            <a:chOff x="8905956" y="3693029"/>
            <a:chExt cx="3180662" cy="308104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37B1E94-C53B-BB4E-B215-D7F3D079DC91}"/>
                </a:ext>
              </a:extLst>
            </p:cNvPr>
            <p:cNvSpPr/>
            <p:nvPr/>
          </p:nvSpPr>
          <p:spPr>
            <a:xfrm>
              <a:off x="8905956" y="3737155"/>
              <a:ext cx="3180662" cy="3036918"/>
            </a:xfrm>
            <a:prstGeom prst="rect">
              <a:avLst/>
            </a:prstGeom>
            <a:solidFill>
              <a:srgbClr val="52BDB9">
                <a:alpha val="43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9C7730D-3449-CC4E-9DA7-89C765AFC6FB}"/>
                </a:ext>
              </a:extLst>
            </p:cNvPr>
            <p:cNvGrpSpPr/>
            <p:nvPr/>
          </p:nvGrpSpPr>
          <p:grpSpPr>
            <a:xfrm>
              <a:off x="9246882" y="5064692"/>
              <a:ext cx="963090" cy="834518"/>
              <a:chOff x="6013183" y="3111500"/>
              <a:chExt cx="463550" cy="393700"/>
            </a:xfrm>
            <a:solidFill>
              <a:srgbClr val="FF0000"/>
            </a:solidFill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EF895FC-E38B-814F-8BD3-8373909C34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263290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3AFAB2B-C5B9-494A-BE2D-5F71020FB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11500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BF16ABB-BA3E-0547-BB5E-C9A78A4ED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08350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430B440-9A08-D649-A08E-4768F6A249E7}"/>
                </a:ext>
              </a:extLst>
            </p:cNvPr>
            <p:cNvSpPr txBox="1"/>
            <p:nvPr/>
          </p:nvSpPr>
          <p:spPr>
            <a:xfrm>
              <a:off x="10268002" y="5297285"/>
              <a:ext cx="1386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Rotation axis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2127464-6140-AF48-BA37-CD322E62DD5D}"/>
                </a:ext>
              </a:extLst>
            </p:cNvPr>
            <p:cNvGrpSpPr/>
            <p:nvPr/>
          </p:nvGrpSpPr>
          <p:grpSpPr>
            <a:xfrm>
              <a:off x="9246882" y="4106503"/>
              <a:ext cx="963090" cy="834518"/>
              <a:chOff x="6013183" y="3111500"/>
              <a:chExt cx="463550" cy="393700"/>
            </a:xfrm>
            <a:solidFill>
              <a:srgbClr val="7030A0"/>
            </a:solidFill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F9703E31-2C08-134D-9306-DD30EC791A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83" y="3263290"/>
                <a:ext cx="91440" cy="91440"/>
              </a:xfrm>
              <a:prstGeom prst="ellips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72AE18B-C215-B149-856B-2BA82CD63F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9201" y="3111500"/>
                <a:ext cx="0" cy="39370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426839E-D758-1F4E-AD2B-E4FEFA2A6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3183" y="3308350"/>
                <a:ext cx="463550" cy="0"/>
              </a:xfrm>
              <a:prstGeom prst="line">
                <a:avLst/>
              </a:prstGeom>
              <a:grpFill/>
              <a:ln w="254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8F5205C-1926-A74B-8D4B-826690BBF155}"/>
                </a:ext>
              </a:extLst>
            </p:cNvPr>
            <p:cNvSpPr txBox="1"/>
            <p:nvPr/>
          </p:nvSpPr>
          <p:spPr>
            <a:xfrm>
              <a:off x="10283031" y="4383713"/>
              <a:ext cx="16974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Source activity center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6D6EDA3-4B6C-B941-BC98-4D38781F203A}"/>
                </a:ext>
              </a:extLst>
            </p:cNvPr>
            <p:cNvSpPr txBox="1"/>
            <p:nvPr/>
          </p:nvSpPr>
          <p:spPr>
            <a:xfrm>
              <a:off x="9723235" y="6026191"/>
              <a:ext cx="22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Important dimensions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720DEBC-F7DD-014B-9B78-01D75001E522}"/>
                </a:ext>
              </a:extLst>
            </p:cNvPr>
            <p:cNvSpPr txBox="1"/>
            <p:nvPr/>
          </p:nvSpPr>
          <p:spPr>
            <a:xfrm>
              <a:off x="10011179" y="3693029"/>
              <a:ext cx="10877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Legend</a:t>
              </a:r>
            </a:p>
          </p:txBody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52E6E315-BBF3-1846-AE52-5DAD73932FA7}"/>
              </a:ext>
            </a:extLst>
          </p:cNvPr>
          <p:cNvSpPr/>
          <p:nvPr/>
        </p:nvSpPr>
        <p:spPr>
          <a:xfrm>
            <a:off x="8467991" y="2634712"/>
            <a:ext cx="712315" cy="64895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EDB8CD-DE55-FE41-AF8F-39BA896C629E}"/>
              </a:ext>
            </a:extLst>
          </p:cNvPr>
          <p:cNvSpPr/>
          <p:nvPr/>
        </p:nvSpPr>
        <p:spPr>
          <a:xfrm>
            <a:off x="8994105" y="6504677"/>
            <a:ext cx="549242" cy="58152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F68F25D-034A-814B-A25C-C1876222306F}"/>
              </a:ext>
            </a:extLst>
          </p:cNvPr>
          <p:cNvSpPr/>
          <p:nvPr/>
        </p:nvSpPr>
        <p:spPr>
          <a:xfrm>
            <a:off x="7632901" y="5180670"/>
            <a:ext cx="712315" cy="64895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8A397E-6E42-E640-8424-D985422BA848}"/>
              </a:ext>
            </a:extLst>
          </p:cNvPr>
          <p:cNvSpPr txBox="1"/>
          <p:nvPr/>
        </p:nvSpPr>
        <p:spPr>
          <a:xfrm>
            <a:off x="3530681" y="4514885"/>
            <a:ext cx="1975669" cy="369332"/>
          </a:xfrm>
          <a:prstGeom prst="rect">
            <a:avLst/>
          </a:prstGeom>
          <a:solidFill>
            <a:schemeClr val="bg2">
              <a:lumMod val="90000"/>
              <a:alpha val="6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Center of g10 shaft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6C59DDA-A7C1-7742-87E3-D03F80F8E1C2}"/>
              </a:ext>
            </a:extLst>
          </p:cNvPr>
          <p:cNvCxnSpPr>
            <a:cxnSpLocks/>
          </p:cNvCxnSpPr>
          <p:nvPr/>
        </p:nvCxnSpPr>
        <p:spPr>
          <a:xfrm flipH="1" flipV="1">
            <a:off x="3883610" y="4075733"/>
            <a:ext cx="13828" cy="36000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B50954-84C3-C64A-8B75-7637869A4B2F}"/>
              </a:ext>
            </a:extLst>
          </p:cNvPr>
          <p:cNvSpPr txBox="1"/>
          <p:nvPr/>
        </p:nvSpPr>
        <p:spPr>
          <a:xfrm>
            <a:off x="3211095" y="409387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mm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9B25975-563E-C348-96CE-DBBB6276BBAD}"/>
              </a:ext>
            </a:extLst>
          </p:cNvPr>
          <p:cNvCxnSpPr>
            <a:cxnSpLocks/>
          </p:cNvCxnSpPr>
          <p:nvPr/>
        </p:nvCxnSpPr>
        <p:spPr>
          <a:xfrm flipV="1">
            <a:off x="8345216" y="2934952"/>
            <a:ext cx="0" cy="449143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189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1408</TotalTime>
  <Words>222</Words>
  <Application>Microsoft Macintosh PowerPoint</Application>
  <PresentationFormat>Custom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Gulden Othman</dc:creator>
  <cp:keywords/>
  <dc:description/>
  <cp:lastModifiedBy>Gulden Othman</cp:lastModifiedBy>
  <cp:revision>35</cp:revision>
  <cp:lastPrinted>2020-07-15T14:33:35Z</cp:lastPrinted>
  <dcterms:created xsi:type="dcterms:W3CDTF">2020-05-11T15:22:57Z</dcterms:created>
  <dcterms:modified xsi:type="dcterms:W3CDTF">2021-05-24T15:08:21Z</dcterms:modified>
  <cp:category/>
</cp:coreProperties>
</file>