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58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0"/>
    <p:restoredTop sz="94700"/>
  </p:normalViewPr>
  <p:slideViewPr>
    <p:cSldViewPr snapToGrid="0" snapToObjects="1" showGuides="1">
      <p:cViewPr varScale="1">
        <p:scale>
          <a:sx n="112" d="100"/>
          <a:sy n="112" d="100"/>
        </p:scale>
        <p:origin x="20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AD4F-1820-D149-9379-198ED034F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710FA-998E-0E4D-BB7D-C0395EC6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76511-FCD7-ED4A-A669-64E163E0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17B8-1989-3749-BA72-80FC54A7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AA21-37AE-2B46-8B8F-9F250955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DC0D-D130-8B4A-AF67-DD5F2A5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136C0-880B-1F4B-B781-95597CCA0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9646-9774-8E43-850E-CCC55DA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C9642-C047-BA4F-A880-D60B7045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D461-F4AE-5347-AA11-624A882A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7ACB2-2C8C-434F-AD02-7D31C38B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D433-D976-D243-A4DF-CD8A105D3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F55A-F171-A942-9364-DBEAE2F5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D91F-4E81-4443-B82C-250E33D9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A796-0233-304C-93B6-572C8004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2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B60E-DAAE-4048-8648-37353360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30D1-1FCD-2E4A-84CE-1C0358FC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AF65-2DAF-3E49-9E48-F748B5D3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323A-0189-A145-87B4-BBA4E6C0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E172-87AF-F643-9798-5DEAF067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74C3-9DD2-8D43-A0C5-57F1085A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649C-C3C3-6346-A22F-EBE1802C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2206-E663-A148-8B9B-FCBE9F46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5367-516B-DF46-8CCD-73B2AB44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8C4B-2CF8-BF4A-A252-A5A289EC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0C84-31ED-4440-8165-80A1B733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AAF1-D3CF-F045-9D4A-EDDC8A304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50973-E9D9-A849-988F-796036D4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CA514-2972-5640-A535-C0B5085B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CFD2-0612-314E-B263-9D9D1CCC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EA2EC-7C80-8643-AAA6-EDC3CCD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9705-D674-D04C-9A1F-0CA89CF2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CC38-E3AF-464A-BC48-623AADCC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70C02-C654-C54B-A11B-595F335F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84F15-A1C4-7248-8C14-21F3DA4EB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612BD-592B-0241-A3C0-C7844B42B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041A3-95B6-794B-B911-C368412B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C289A-AA06-C040-B2B9-8CDCCC42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B84F9-E77B-184B-8CCA-5AC49328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373F-D638-974B-AEBF-FA03DCE0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EF383-428D-DB40-B3C4-66D8725D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E4208-C4C9-674D-B0D3-9B6091C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07780-58FB-1141-9B8E-D1775DD0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8335F-B717-5A47-A28A-52B4DCA7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FF8D9-9916-0F44-9BF8-3B280EA2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0AC3-D68F-C54C-B711-B908991D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050-04DC-E84D-9FFD-B113A6A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765B-6D8A-6941-936F-4286DCC4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3EB46-0512-BC4A-A075-5666D8560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79D15-CFA0-904B-B12E-4C460931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328D-DD23-D845-8B70-C97511F5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2D8D-6D8F-3243-8B8D-22D7210A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8EE7-F0D3-CF44-B0B6-F458FC58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F07EE-979D-D94D-863E-E65745358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C1A1F-8D74-1B49-87FE-66BBD7441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ACA48-E035-FA4E-A2EB-31A0F6F7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E8C45-BBC6-3D45-8AB1-F41C9202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6A22-7146-8E49-AC6B-C7B8A679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03CAC-CCB1-4D4A-B3D0-3FD8DCC6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71105-25B6-6E43-A597-A20A592B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F907-4B3D-AF48-B18C-BAA4C7A52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A386-6073-7F48-B5BC-29C508BA5670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86DB-DCD3-8D4F-8C30-2048D8D78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12DD8-CF0D-6E48-8758-94F37D19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FA74-67E7-0B47-97F1-64D6FAB2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3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47CB-ACCD-5546-BD51-B3C51CD96A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Rotary motor rotation in 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CA9CD-8D22-334E-A93D-7E67BEBAF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Gulden Othman</a:t>
            </a:r>
            <a:br>
              <a:rPr lang="en-US" dirty="0"/>
            </a:br>
            <a:r>
              <a:rPr lang="en-US" dirty="0"/>
              <a:t>15 February, 2021</a:t>
            </a:r>
          </a:p>
        </p:txBody>
      </p:sp>
    </p:spTree>
    <p:extLst>
      <p:ext uri="{BB962C8B-B14F-4D97-AF65-F5344CB8AC3E}">
        <p14:creationId xmlns:p14="http://schemas.microsoft.com/office/powerpoint/2010/main" val="14021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5AF2-8EF8-3246-B627-5BDB18EF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of top-hat in sims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6DD23-6736-0643-A306-670502081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In sims, don’t actually rotate the top-hat/source, but instead rotate the diving board. </a:t>
                </a:r>
              </a:p>
              <a:p>
                <a:r>
                  <a:rPr lang="en-US" sz="2400" dirty="0"/>
                  <a:t>Do this by rotating </a:t>
                </a:r>
                <a:r>
                  <a:rPr lang="en-US" sz="2000" dirty="0">
                    <a:latin typeface="Courier" pitchFamily="2" charset="0"/>
                  </a:rPr>
                  <a:t>~/sims/geometries/OPPI1_diving_board_volume.gdml</a:t>
                </a:r>
              </a:p>
              <a:p>
                <a:r>
                  <a:rPr lang="en-US" sz="2400" dirty="0"/>
                  <a:t>Add the abs value of the rotary motor angle to the quantity </a:t>
                </a:r>
                <a:r>
                  <a:rPr lang="en-US" sz="2000" dirty="0">
                    <a:latin typeface="Courier" pitchFamily="2" charset="0"/>
                  </a:rPr>
                  <a:t>rotation</a:t>
                </a:r>
                <a:endParaRPr lang="en-US" sz="2000" dirty="0"/>
              </a:p>
              <a:p>
                <a:r>
                  <a:rPr lang="en-US" sz="2400" dirty="0"/>
                  <a:t>Ex: for rotary at -145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dirty="0"/>
                  <a:t>, in mother geometry set:   </a:t>
                </a:r>
                <a:br>
                  <a:rPr lang="en-US" dirty="0"/>
                </a:br>
                <a:r>
                  <a:rPr lang="en-US" sz="2000" dirty="0">
                    <a:latin typeface="Courier" pitchFamily="2" charset="0"/>
                  </a:rPr>
                  <a:t>&lt;rotation name="OPPI1_diving_board_volume_Rotation" z=”(180-17.92)+145" unit="</a:t>
                </a:r>
                <a:r>
                  <a:rPr lang="en-US" sz="2000" dirty="0" err="1">
                    <a:latin typeface="Courier" pitchFamily="2" charset="0"/>
                  </a:rPr>
                  <a:t>deg</a:t>
                </a:r>
                <a:r>
                  <a:rPr lang="en-US" sz="2000" dirty="0">
                    <a:latin typeface="Courier" pitchFamily="2" charset="0"/>
                  </a:rPr>
                  <a:t>"/&gt;</a:t>
                </a:r>
              </a:p>
              <a:p>
                <a:r>
                  <a:rPr lang="en-US" sz="2400" dirty="0"/>
                  <a:t>Default</a:t>
                </a:r>
                <a:r>
                  <a:rPr lang="en-US" sz="2000" dirty="0">
                    <a:latin typeface="Courier" pitchFamily="2" charset="0"/>
                  </a:rPr>
                  <a:t> rotation </a:t>
                </a:r>
                <a:r>
                  <a:rPr lang="en-US" sz="2400" dirty="0"/>
                  <a:t>value is </a:t>
                </a:r>
                <a:r>
                  <a:rPr lang="en-US" sz="2000" dirty="0">
                    <a:latin typeface="Courier" pitchFamily="2" charset="0"/>
                  </a:rPr>
                  <a:t>(180-17.92) </a:t>
                </a:r>
                <a:r>
                  <a:rPr lang="en-US" sz="2400" dirty="0"/>
                  <a:t>which corresponds to rotary=0 in the lab</a:t>
                </a:r>
              </a:p>
              <a:p>
                <a:r>
                  <a:rPr lang="en-US" sz="2400" dirty="0"/>
                  <a:t>***Be sure to also rotate detector so can account for crystal axes changing in PSS**</a:t>
                </a:r>
                <a:br>
                  <a:rPr lang="en-US" sz="2400" dirty="0"/>
                </a:br>
                <a:r>
                  <a:rPr lang="en-US" sz="2000" dirty="0">
                    <a:latin typeface="Courier" pitchFamily="2" charset="0"/>
                  </a:rPr>
                  <a:t>&lt;rotation name="</a:t>
                </a:r>
                <a:r>
                  <a:rPr lang="en-US" sz="2000" dirty="0" err="1">
                    <a:latin typeface="Courier" pitchFamily="2" charset="0"/>
                  </a:rPr>
                  <a:t>OPPI_Rotation</a:t>
                </a:r>
                <a:r>
                  <a:rPr lang="en-US" sz="2000" dirty="0">
                    <a:latin typeface="Courier" pitchFamily="2" charset="0"/>
                  </a:rPr>
                  <a:t>" x="0" y="0" z=”145" unit="</a:t>
                </a:r>
                <a:r>
                  <a:rPr lang="en-US" sz="2000" dirty="0" err="1">
                    <a:latin typeface="Courier" pitchFamily="2" charset="0"/>
                  </a:rPr>
                  <a:t>deg</a:t>
                </a:r>
                <a:r>
                  <a:rPr lang="en-US" sz="2000" dirty="0">
                    <a:latin typeface="Courier" pitchFamily="2" charset="0"/>
                  </a:rPr>
                  <a:t>"/&gt;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76DD23-6736-0643-A306-670502081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72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4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5AE9A-9A88-6940-9739-194C3EC9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72" y="184150"/>
            <a:ext cx="7569200" cy="6489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60DEB2-37FB-E34C-A3B3-EA48DF4B4A54}"/>
                  </a:ext>
                </a:extLst>
              </p:cNvPr>
              <p:cNvSpPr txBox="1"/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Rotary at 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Linear at 10 mm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60DEB2-37FB-E34C-A3B3-EA48DF4B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blipFill>
                <a:blip r:embed="rId3"/>
                <a:stretch>
                  <a:fillRect l="-4455" t="-6579" r="-396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1ABCF9-377F-8D49-89F2-46C1A93E11B0}"/>
                  </a:ext>
                </a:extLst>
              </p:cNvPr>
              <p:cNvSpPr txBox="1"/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Rotary at 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Linear at 10 mm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1ABCF9-377F-8D49-89F2-46C1A93E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blipFill>
                <a:blip r:embed="rId2"/>
                <a:stretch>
                  <a:fillRect l="-4455" t="-6579" r="-396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C5431-587A-9847-A7CD-B8FC6EA5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993" y="215900"/>
            <a:ext cx="75819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1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FE5DD-97A0-3D4A-973A-40C17C80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28" y="101600"/>
            <a:ext cx="7797800" cy="665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22FE-0638-FD49-B4C1-45CFCD213937}"/>
                  </a:ext>
                </a:extLst>
              </p:cNvPr>
              <p:cNvSpPr txBox="1"/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Rotary at -180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Linear at 10 mm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22FE-0638-FD49-B4C1-45CFCD213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blipFill>
                <a:blip r:embed="rId3"/>
                <a:stretch>
                  <a:fillRect l="-4455" t="-6579" r="-396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86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155E7-70B4-5B42-8D15-57B6BAF7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28" y="120650"/>
            <a:ext cx="7721600" cy="661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3D6C29-D399-5F4D-A52D-8FE5091B89CE}"/>
                  </a:ext>
                </a:extLst>
              </p:cNvPr>
              <p:cNvSpPr txBox="1"/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Rotary at -180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Linear at 10 mm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3D6C29-D399-5F4D-A52D-8FE5091B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blipFill>
                <a:blip r:embed="rId3"/>
                <a:stretch>
                  <a:fillRect l="-4455" t="-6579" r="-396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6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6200C-C931-914F-BCF3-A6473CCA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671" y="190500"/>
            <a:ext cx="7645400" cy="647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99C48E-336E-A141-8F6F-EDEDFAC32934}"/>
                  </a:ext>
                </a:extLst>
              </p:cNvPr>
              <p:cNvSpPr txBox="1"/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Rotary at -145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Linear at 10 mm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99C48E-336E-A141-8F6F-EDEDFAC3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blipFill>
                <a:blip r:embed="rId3"/>
                <a:stretch>
                  <a:fillRect l="-4455" t="-6579" r="-396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67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AB5BF-89AD-4440-9BC4-B5A9E92A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22" y="215900"/>
            <a:ext cx="7556500" cy="642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878D44-8751-FC42-B974-49D26EDD0EBC}"/>
                  </a:ext>
                </a:extLst>
              </p:cNvPr>
              <p:cNvSpPr txBox="1"/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Rotary at -145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Linear at 10 mm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878D44-8751-FC42-B974-49D26EDD0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381000"/>
                <a:ext cx="2553776" cy="954107"/>
              </a:xfrm>
              <a:prstGeom prst="rect">
                <a:avLst/>
              </a:prstGeom>
              <a:blipFill>
                <a:blip r:embed="rId3"/>
                <a:stretch>
                  <a:fillRect l="-4455" t="-6579" r="-396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47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214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</vt:lpstr>
      <vt:lpstr>Office Theme</vt:lpstr>
      <vt:lpstr>Rotary motor rotation in sims</vt:lpstr>
      <vt:lpstr>Rotation of top-hat in sims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4</cp:revision>
  <dcterms:created xsi:type="dcterms:W3CDTF">2021-02-15T16:06:37Z</dcterms:created>
  <dcterms:modified xsi:type="dcterms:W3CDTF">2021-02-23T19:54:18Z</dcterms:modified>
  <cp:category/>
</cp:coreProperties>
</file>