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130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48D9-B201-42A9-A76F-576B29116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29DC6-5563-4B0D-B9CD-880D45C22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CFD3-E9A4-43E3-AE02-1D81199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CD24-0DCD-4DFE-ACE9-7A6119D5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674B-77A2-4DC1-9D63-02868702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6CF3-EA83-4302-AC7B-99BAE9E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A7C6-B2E3-462A-B0CF-D36C825D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58DE-A7E4-4E41-84A7-C2DDFD3F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F68D-0512-49E8-9CEC-164B8738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B23F-1AE5-4F0C-AB67-EFA25120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7BF01-407C-4B79-92B9-7038CCD1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23452-B773-4D32-BCA0-B9956029C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547D-9EE2-422E-8465-576BF3A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5C3F-6CB5-4E1F-B952-5B239795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C941-D57F-4956-9555-2B3C2C2A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ADF-FBCE-465D-901F-A36EF0B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A46-66F3-4811-9529-05840839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2B4C-D7B2-4F2B-A25B-EE2C9E64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88FE-B9C7-4861-A0D2-DF5A8DFA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F179-3CA0-4F7C-88CC-EDF4BDF8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AFEE-6FA0-44C2-A8A7-8873ABB9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9650-C9A7-492D-88C5-148BCE19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79A6-3A54-4621-8F56-D3B9B330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94B6-C995-497E-8D3F-F355A17A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E60-3997-4EE3-B192-C86EA8B1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209-EED1-4E75-8D03-CCF29882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B422-24D9-41BE-9972-C8813B7FE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EC56-25D2-413C-AE39-7F40773B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C398-BA55-49BE-A608-F6FDD487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C820E-5160-4FF8-B7FA-86D31A19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CB98-757F-4581-8E5B-A866DE5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6940-A542-4435-BA55-EE41C057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F272-74B6-4C7D-B95E-1418B9E8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DE5CA-9401-431C-93AF-7D589368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8E328-B2EF-4997-A0AB-92BEEC64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5003D-E383-4681-81F7-554425CFD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5779F-7F04-4CE5-8E0B-DC59574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4C0A8-1EB6-423B-9898-DE648DB9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0D260-E8B6-4690-A668-B5B6BCBE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FD98-24BE-42CE-A77D-B5D7643C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F2F14-182B-4ED3-9914-6864C274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879A9-E911-4211-A964-FE270CB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8081E-72D4-465B-A7E3-84D7E603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33C5A-9CD4-47AD-B8F1-1D98BDCB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E82DD-2E88-48CA-B79A-4E76A33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21FA6-5E6C-4F7B-A0D1-69794AC8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211-59DF-41B9-9C27-A20E7D65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6D26-CDC6-45FA-AB4F-26341AC4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E650F-76E5-4139-A92D-C34F7D3C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3CB5-22DF-4BF8-BC17-23D45E6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BF3A-BBDA-431C-AFCA-EA31954D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2B07-F109-4E89-B029-14572ED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FD0-B1FC-4B29-B2BC-E2B68957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40B22-E662-48CA-9AF3-0E460935A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0A58-AF40-4340-88F7-E24238049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10A4E-26D0-440C-8C31-47A08A3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6290-2DA1-41DC-9948-E6EF11DF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2C217-693C-46A3-B8D6-0FA27E1A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7921F-BA2D-4F22-9802-57367FEB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A913-D0DA-4F8C-AD04-323863BD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9B53-55F5-4D29-AF5C-103363E5B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6802-440D-44C2-A37C-2A54A0FDAA2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1DAE-B850-468F-9073-1E0EB5CD1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6932-9A7E-4F34-99E1-EB599D42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F8FE-CEAA-4359-A7D7-3FA2ED0B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24251" y="0"/>
            <a:ext cx="51434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50" b="1" dirty="0">
                <a:solidFill>
                  <a:srgbClr val="FF0000"/>
                </a:solidFill>
              </a:rPr>
              <a:t>Protocols for Home automation </a:t>
            </a:r>
            <a:r>
              <a:rPr kumimoji="1" lang="en-US" altLang="ja-JP" sz="1350" dirty="0"/>
              <a:t>(smart home devices):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Infrared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 one-way, TV remote uses this</a:t>
            </a:r>
            <a:endParaRPr kumimoji="1" lang="en-US" altLang="ja-JP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Ethernet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Wired, range 100m,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Compare to CAN, ether has higher speed (100mbps), but lower reliability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 err="1"/>
              <a:t>WiFi</a:t>
            </a:r>
            <a:endParaRPr kumimoji="1" lang="en-US" altLang="ja-JP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Wireless, range 25m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Bluetooth (low energy)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Wireless, range 10m, adaptive frequency hopping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Pear-to-pear OK, central hub also OK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Thread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Wireless, by Samsung Qualcomm, etc.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Designed for </a:t>
            </a:r>
            <a:r>
              <a:rPr lang="en-US" altLang="ja-JP" sz="1350" dirty="0" err="1"/>
              <a:t>WiFi</a:t>
            </a:r>
            <a:r>
              <a:rPr lang="en-US" altLang="ja-JP" sz="1350" dirty="0"/>
              <a:t> down situations.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 err="1"/>
              <a:t>Zigbee</a:t>
            </a:r>
            <a:endParaRPr kumimoji="1" lang="en-US" altLang="ja-JP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wireless, mesh network (any devices can relay a signal to any other devices), 250 kbps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Use AES128 encryption (key handle can be a problem)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Z-wave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Wireless, much like Zigbee but use lower energy, 6 times slower than Zigbee, and supports less devices; but has longer range (30m); also use AES128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Has a hop limit of 4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ja-JP" sz="1350" dirty="0"/>
              <a:t>Universal Powerline Bus (UPB)</a:t>
            </a:r>
            <a:endParaRPr kumimoji="1" lang="en-US" altLang="ja-JP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Wired, Peer-to-peer (and do not need a central hub)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ja-JP" sz="1350" dirty="0" err="1"/>
              <a:t>Insteon</a:t>
            </a:r>
            <a:endParaRPr lang="en-US" altLang="ja-JP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kumimoji="1" lang="en-US" altLang="ja-JP" sz="1350" dirty="0"/>
              <a:t>Both wireless and wired,  so-called Dual-mesh network</a:t>
            </a:r>
            <a:endParaRPr kumimoji="1"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9542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4</cp:revision>
  <dcterms:created xsi:type="dcterms:W3CDTF">2018-05-10T13:17:20Z</dcterms:created>
  <dcterms:modified xsi:type="dcterms:W3CDTF">2018-05-10T14:04:11Z</dcterms:modified>
</cp:coreProperties>
</file>