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6" y="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99792"/>
            <a:ext cx="483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 is to summarize knowledge about math.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5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348"/>
            <a:ext cx="479368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Standard Deviation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Meaning: a measure of </a:t>
            </a:r>
            <a:r>
              <a:rPr kumimoji="1" lang="en-US" altLang="ja-JP" sz="1400" b="1" dirty="0" smtClean="0"/>
              <a:t>how spread out</a:t>
            </a:r>
            <a:r>
              <a:rPr kumimoji="1" lang="en-US" altLang="ja-JP" sz="1400" dirty="0" smtClean="0"/>
              <a:t> numbers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Calculation: square root of </a:t>
            </a:r>
            <a:r>
              <a:rPr lang="en-US" altLang="ja-JP" sz="1400" b="1" dirty="0" smtClean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Symbol: σ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(sigma)</a:t>
            </a:r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Variance</a:t>
            </a:r>
            <a:r>
              <a:rPr kumimoji="1" lang="en-US" altLang="ja-JP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Meaning: the average of the squared difference from </a:t>
            </a:r>
            <a:r>
              <a:rPr lang="en-US" altLang="ja-JP" sz="1400" dirty="0" smtClean="0"/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If =0, </a:t>
            </a:r>
            <a:r>
              <a:rPr lang="zh-CN" altLang="en-US" sz="1400" dirty="0" smtClean="0"/>
              <a:t>就说明一个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中所有元素都是</a:t>
            </a:r>
            <a:r>
              <a:rPr lang="en-US" altLang="zh-CN" sz="1400" dirty="0" smtClean="0"/>
              <a:t>identical</a:t>
            </a:r>
            <a:r>
              <a:rPr lang="zh-CN" altLang="en-US" sz="1400" dirty="0" smtClean="0"/>
              <a:t>的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/>
              <a:t>Calculation: </a:t>
            </a:r>
            <a:r>
              <a:rPr kumimoji="1" lang="ja-JP" altLang="en-US" sz="1400" dirty="0" smtClean="0"/>
              <a:t>∑ </a:t>
            </a:r>
            <a:r>
              <a:rPr kumimoji="1" lang="en-US" altLang="ja-JP" sz="1400" dirty="0" smtClean="0"/>
              <a:t>(value - mean)**2 /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σ**</a:t>
            </a:r>
            <a:r>
              <a:rPr lang="en-US" altLang="ja-JP" sz="1400" dirty="0" smtClean="0"/>
              <a:t>2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Covariance</a:t>
            </a:r>
            <a:r>
              <a:rPr lang="en-US" altLang="zh-CN" sz="1400" dirty="0" smtClean="0"/>
              <a:t>: (</a:t>
            </a:r>
            <a:r>
              <a:rPr lang="zh-CN" altLang="en-US" sz="1400" dirty="0" smtClean="0"/>
              <a:t>共分散</a:t>
            </a:r>
            <a:r>
              <a:rPr lang="en-US" altLang="zh-CN" sz="1400" dirty="0" smtClean="0"/>
              <a:t>)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用来比较两个</a:t>
            </a:r>
            <a:r>
              <a:rPr lang="en-US" altLang="zh-CN" sz="1400" dirty="0" smtClean="0"/>
              <a:t>array</a:t>
            </a:r>
            <a:r>
              <a:rPr lang="zh-CN" altLang="en-US" sz="1400" dirty="0" smtClean="0"/>
              <a:t>的离散程度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Array1</a:t>
            </a:r>
            <a:r>
              <a:rPr lang="zh-CN" altLang="en-US" sz="1400" dirty="0" smtClean="0"/>
              <a:t>相对于</a:t>
            </a:r>
            <a:r>
              <a:rPr lang="en-US" altLang="zh-CN" sz="1400" dirty="0" smtClean="0"/>
              <a:t>array2</a:t>
            </a:r>
            <a:r>
              <a:rPr lang="zh-CN" altLang="en-US" sz="1400" dirty="0" smtClean="0"/>
              <a:t>元素的变化程度更大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Mean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smtClean="0"/>
              <a:t>(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average</a:t>
            </a:r>
            <a:r>
              <a:rPr kumimoji="1" lang="en-US" altLang="ja-JP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Symbol: </a:t>
            </a:r>
            <a:r>
              <a:rPr lang="el-GR" altLang="ja-JP" sz="1400" dirty="0" smtClean="0"/>
              <a:t>μ</a:t>
            </a:r>
            <a:endParaRPr lang="en-US" altLang="ja-JP" sz="1400" dirty="0" smtClean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Differentiation</a:t>
            </a:r>
            <a:r>
              <a:rPr kumimoji="1" lang="en-US" altLang="ja-JP" sz="1400" dirty="0" smtClean="0"/>
              <a:t>: (calculus)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微分，计算斜率</a:t>
            </a:r>
            <a:r>
              <a:rPr kumimoji="1" lang="en-US" altLang="zh-CN" sz="1400" dirty="0" smtClean="0"/>
              <a:t>(slope)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</a:rPr>
              <a:t>Derivative</a:t>
            </a:r>
            <a:r>
              <a:rPr lang="en-US" altLang="ja-JP" sz="1400" dirty="0" smtClean="0"/>
              <a:t>, </a:t>
            </a:r>
            <a:r>
              <a:rPr lang="zh-CN" altLang="en-US" sz="1400" dirty="0" smtClean="0"/>
              <a:t>别名</a:t>
            </a:r>
            <a:endParaRPr lang="en-US" altLang="zh-CN" sz="1400" dirty="0" smtClean="0"/>
          </a:p>
          <a:p>
            <a:r>
              <a:rPr kumimoji="1" lang="en-US" altLang="ja-JP" sz="1400" dirty="0" smtClean="0"/>
              <a:t>Partial derivative: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偏</a:t>
            </a:r>
            <a:r>
              <a:rPr lang="zh-CN" altLang="en-US" sz="1400" dirty="0" smtClean="0"/>
              <a:t>微分，比如一个</a:t>
            </a:r>
            <a:r>
              <a:rPr lang="en-US" altLang="zh-CN" sz="1400" dirty="0" err="1" smtClean="0"/>
              <a:t>x,y</a:t>
            </a:r>
            <a:r>
              <a:rPr lang="zh-CN" altLang="en-US" sz="1400" dirty="0" smtClean="0"/>
              <a:t>方程对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求微分</a:t>
            </a:r>
            <a:endParaRPr kumimoji="1" lang="en-US" altLang="ja-JP" sz="1400" dirty="0"/>
          </a:p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Integration</a:t>
            </a:r>
            <a:r>
              <a:rPr lang="en-US" altLang="ja-JP" sz="1400" dirty="0"/>
              <a:t>: (calculus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积分</a:t>
            </a:r>
            <a:endParaRPr lang="en-US" altLang="zh-CN" sz="1400" dirty="0" smtClean="0"/>
          </a:p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Diagonal</a:t>
            </a:r>
            <a:r>
              <a:rPr kumimoji="1" lang="en-US" altLang="zh-CN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 smtClean="0"/>
              <a:t>对角线</a:t>
            </a:r>
            <a:endParaRPr kumimoji="1" lang="en-US" altLang="zh-CN" sz="1400" dirty="0" smtClean="0"/>
          </a:p>
        </p:txBody>
      </p:sp>
      <p:pic>
        <p:nvPicPr>
          <p:cNvPr id="1026" name="Picture 2" descr="C:\Users\4039222\Desktop\Greek Letters Pron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46" y="-3229152"/>
            <a:ext cx="2171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{\displaystyle S(x)={\frac {1}{1+e^{-x}}}={\frac {e^{x}}{e^{x}+1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292080"/>
            <a:ext cx="4639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Sigmoid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function: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一类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的总称，</a:t>
            </a:r>
            <a:r>
              <a:rPr lang="zh-CN" altLang="en-US" dirty="0"/>
              <a:t>图见左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最常用的是 </a:t>
            </a:r>
            <a:r>
              <a:rPr lang="en-US" altLang="zh-CN" dirty="0" smtClean="0"/>
              <a:t>fun(x) = 1/(1+e**(-x))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machine learning/deep learning</a:t>
            </a:r>
            <a:r>
              <a:rPr lang="zh-CN" altLang="en-US" dirty="0" smtClean="0"/>
              <a:t>中经常用</a:t>
            </a:r>
            <a:endParaRPr lang="en-US" altLang="zh-CN" dirty="0" smtClean="0"/>
          </a:p>
        </p:txBody>
      </p:sp>
      <p:pic>
        <p:nvPicPr>
          <p:cNvPr id="1034" name="Picture 10" descr="https://upload.wikimedia.org/wikipedia/commons/thumb/6/6f/Gjl-t%28x%29.svg/700px-Gjl-t%28x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9228" y="4932040"/>
            <a:ext cx="4219228" cy="21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7452320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Baye’s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theorem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条件概率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P(A|B) = P(B|A) * P(A) / P(B)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3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179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42</cp:revision>
  <dcterms:created xsi:type="dcterms:W3CDTF">2018-08-01T03:33:19Z</dcterms:created>
  <dcterms:modified xsi:type="dcterms:W3CDTF">2018-08-27T03:26:46Z</dcterms:modified>
</cp:coreProperties>
</file>