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888" y="-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2018/8/27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20688" y="3203848"/>
            <a:ext cx="535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This </a:t>
            </a:r>
            <a:r>
              <a:rPr kumimoji="1" lang="en-US" altLang="ja-JP" dirty="0" err="1" smtClean="0"/>
              <a:t>ppt</a:t>
            </a:r>
            <a:r>
              <a:rPr kumimoji="1" lang="en-US" altLang="ja-JP" smtClean="0"/>
              <a:t> is </a:t>
            </a:r>
            <a:r>
              <a:rPr kumimoji="1" lang="en-US" altLang="ja-JP" dirty="0" smtClean="0"/>
              <a:t>for summarizing all photography knowledge.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76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2.img-dpreview.com/files/p/E~TS590x0~articles/3871263180/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115616"/>
            <a:ext cx="561975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0" y="251520"/>
            <a:ext cx="513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 perfect picture to illustrate the difference between</a:t>
            </a:r>
          </a:p>
          <a:p>
            <a:r>
              <a:rPr kumimoji="1" lang="en-US" altLang="ja-JP" b="1" dirty="0" err="1">
                <a:solidFill>
                  <a:srgbClr val="FF0000"/>
                </a:solidFill>
              </a:rPr>
              <a:t>mirrorless</a:t>
            </a:r>
            <a:r>
              <a:rPr kumimoji="1" lang="en-US" altLang="ja-JP" b="1" dirty="0">
                <a:solidFill>
                  <a:srgbClr val="FF0000"/>
                </a:solidFill>
              </a:rPr>
              <a:t> DSLR (</a:t>
            </a:r>
            <a:r>
              <a:rPr kumimoji="1" lang="zh-CN" altLang="en-US" b="1" dirty="0">
                <a:solidFill>
                  <a:srgbClr val="FF0000"/>
                </a:solidFill>
              </a:rPr>
              <a:t>微单</a:t>
            </a:r>
            <a:r>
              <a:rPr kumimoji="1" lang="en-US" altLang="ja-JP" b="1" dirty="0">
                <a:solidFill>
                  <a:srgbClr val="FF0000"/>
                </a:solidFill>
              </a:rPr>
              <a:t>)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/>
              <a:t>and normal </a:t>
            </a:r>
            <a:r>
              <a:rPr kumimoji="1" lang="en-US" altLang="ja-JP" b="1" dirty="0">
                <a:solidFill>
                  <a:srgbClr val="FF0000"/>
                </a:solidFill>
              </a:rPr>
              <a:t>DSLR (</a:t>
            </a:r>
            <a:r>
              <a:rPr kumimoji="1" lang="zh-CN" altLang="en-US" b="1" dirty="0">
                <a:solidFill>
                  <a:srgbClr val="FF0000"/>
                </a:solidFill>
              </a:rPr>
              <a:t>单反</a:t>
            </a:r>
            <a:r>
              <a:rPr kumimoji="1" lang="en-US" altLang="ja-JP" b="1" dirty="0">
                <a:solidFill>
                  <a:srgbClr val="FF0000"/>
                </a:solidFill>
              </a:rPr>
              <a:t>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6588224"/>
            <a:ext cx="3933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Post-Process Skills:</a:t>
            </a:r>
          </a:p>
          <a:p>
            <a:r>
              <a:rPr lang="en-US" altLang="ja-JP" dirty="0"/>
              <a:t>High Dynamic Range (HDR): The HDR technique involves taking multiple shots of the scene with different exposures (photographers call this “bracketing”). </a:t>
            </a:r>
            <a:r>
              <a:rPr lang="zh-CN" altLang="en-US" dirty="0"/>
              <a:t>拍几张不同</a:t>
            </a:r>
            <a:r>
              <a:rPr lang="en-US" altLang="zh-CN" dirty="0"/>
              <a:t>Exposure</a:t>
            </a:r>
            <a:r>
              <a:rPr lang="zh-CN" altLang="en-US" dirty="0"/>
              <a:t>的照片，然后</a:t>
            </a:r>
            <a:r>
              <a:rPr lang="en-US" altLang="zh-CN" dirty="0"/>
              <a:t>merge </a:t>
            </a:r>
            <a:r>
              <a:rPr lang="zh-CN" altLang="en-US" dirty="0"/>
              <a:t>（咋</a:t>
            </a:r>
            <a:r>
              <a:rPr lang="en-US" altLang="zh-CN" dirty="0"/>
              <a:t>Merge</a:t>
            </a:r>
            <a:r>
              <a:rPr lang="zh-CN" altLang="en-US" dirty="0"/>
              <a:t>？）</a:t>
            </a:r>
            <a:endParaRPr kumimoji="1" lang="ja-JP" altLang="en-US" dirty="0"/>
          </a:p>
        </p:txBody>
      </p:sp>
      <p:pic>
        <p:nvPicPr>
          <p:cNvPr id="4" name="Picture 2" descr="HD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002" y="6620192"/>
            <a:ext cx="285750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SLR Cross Se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502" y="1331640"/>
            <a:ext cx="76200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6858000" y="897851"/>
            <a:ext cx="17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How DSLR works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78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画面に合わせる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Chen Feiyu (陳 飛宇)</dc:creator>
  <cp:lastModifiedBy>全社標準PC</cp:lastModifiedBy>
  <cp:revision>2</cp:revision>
  <dcterms:created xsi:type="dcterms:W3CDTF">2018-08-27T01:58:20Z</dcterms:created>
  <dcterms:modified xsi:type="dcterms:W3CDTF">2018-08-27T02:00:11Z</dcterms:modified>
</cp:coreProperties>
</file>