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940" y="-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0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Lens</a:t>
            </a:r>
            <a:r>
              <a:rPr lang="zh-CN" altLang="en-US" dirty="0" smtClean="0"/>
              <a:t>的各种参数怎么看：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AF-S</a:t>
            </a:r>
            <a:r>
              <a:rPr lang="en-US" altLang="zh-CN" dirty="0" smtClean="0"/>
              <a:t>: auto focus single, </a:t>
            </a:r>
            <a:r>
              <a:rPr lang="zh-CN" altLang="en-US" dirty="0" smtClean="0"/>
              <a:t>一般用来拍静止物体的</a:t>
            </a:r>
            <a:r>
              <a:rPr lang="en-US" altLang="zh-CN" dirty="0" smtClean="0"/>
              <a:t>lens(e.g., </a:t>
            </a:r>
            <a:r>
              <a:rPr lang="zh-CN" altLang="en-US" dirty="0" smtClean="0"/>
              <a:t>拍花，人的</a:t>
            </a:r>
            <a:r>
              <a:rPr lang="en-US" altLang="zh-CN" dirty="0" smtClean="0"/>
              <a:t>portrait lens)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AF-C</a:t>
            </a:r>
            <a:r>
              <a:rPr lang="en-US" altLang="zh-CN" dirty="0" smtClean="0"/>
              <a:t>: auto focus continuous, </a:t>
            </a:r>
            <a:r>
              <a:rPr lang="zh-CN" altLang="en-US" dirty="0" smtClean="0"/>
              <a:t>内部有</a:t>
            </a:r>
            <a:r>
              <a:rPr lang="en-US" altLang="zh-CN" dirty="0" smtClean="0"/>
              <a:t>servo</a:t>
            </a:r>
            <a:r>
              <a:rPr lang="zh-CN" altLang="en-US" dirty="0" smtClean="0"/>
              <a:t>，可以连续多次自动对焦，用来拍摄移动物体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比如说跑来跑去的狗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FX</a:t>
            </a:r>
            <a:r>
              <a:rPr lang="en-US" altLang="zh-CN" dirty="0" smtClean="0"/>
              <a:t>: full frame lens, </a:t>
            </a:r>
            <a:r>
              <a:rPr lang="zh-CN" altLang="en-US" dirty="0" smtClean="0"/>
              <a:t>用来装在</a:t>
            </a:r>
            <a:r>
              <a:rPr lang="en-US" altLang="zh-CN" dirty="0" smtClean="0"/>
              <a:t>sensor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36x24 mm</a:t>
            </a:r>
            <a:r>
              <a:rPr lang="zh-CN" altLang="en-US" dirty="0" smtClean="0"/>
              <a:t>的相机上的</a:t>
            </a:r>
            <a:r>
              <a:rPr lang="en-US" altLang="zh-CN" dirty="0" smtClean="0"/>
              <a:t>lens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DX</a:t>
            </a:r>
            <a:r>
              <a:rPr lang="en-US" altLang="zh-CN" dirty="0" smtClean="0"/>
              <a:t>:</a:t>
            </a:r>
            <a:r>
              <a:rPr lang="zh-CN" altLang="en-US" dirty="0"/>
              <a:t>用来装在</a:t>
            </a:r>
            <a:r>
              <a:rPr lang="en-US" altLang="zh-CN" dirty="0"/>
              <a:t>sensor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24x16 </a:t>
            </a:r>
            <a:r>
              <a:rPr lang="en-US" altLang="zh-CN" dirty="0"/>
              <a:t>mm</a:t>
            </a:r>
            <a:r>
              <a:rPr lang="zh-CN" altLang="en-US" dirty="0"/>
              <a:t>的相机上的</a:t>
            </a:r>
            <a:r>
              <a:rPr lang="en-US" altLang="zh-CN" dirty="0" smtClean="0"/>
              <a:t>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Prime</a:t>
            </a:r>
            <a:r>
              <a:rPr lang="en-US" altLang="zh-CN" dirty="0" smtClean="0"/>
              <a:t> vs. </a:t>
            </a:r>
            <a:r>
              <a:rPr lang="en-US" altLang="zh-CN" b="1" dirty="0" smtClean="0">
                <a:solidFill>
                  <a:srgbClr val="FF0000"/>
                </a:solidFill>
              </a:rPr>
              <a:t>zoom</a:t>
            </a:r>
            <a:r>
              <a:rPr lang="en-US" altLang="zh-CN" dirty="0" smtClean="0"/>
              <a:t> lens: prime lens</a:t>
            </a:r>
            <a:r>
              <a:rPr lang="zh-CN" altLang="en-US" dirty="0" smtClean="0"/>
              <a:t>是不能</a:t>
            </a:r>
            <a:r>
              <a:rPr lang="en-US" altLang="zh-CN" dirty="0" smtClean="0"/>
              <a:t>zoom</a:t>
            </a:r>
            <a:r>
              <a:rPr lang="zh-CN" altLang="en-US" dirty="0" smtClean="0"/>
              <a:t>的顶焦距</a:t>
            </a:r>
            <a:r>
              <a:rPr lang="en-US" altLang="zh-CN" dirty="0" smtClean="0"/>
              <a:t>lens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zoom lens</a:t>
            </a:r>
            <a:r>
              <a:rPr lang="zh-CN" altLang="en-US" dirty="0" smtClean="0"/>
              <a:t>不解释</a:t>
            </a:r>
            <a:endParaRPr lang="en-US" altLang="zh-CN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52281"/>
              </p:ext>
            </p:extLst>
          </p:nvPr>
        </p:nvGraphicFramePr>
        <p:xfrm>
          <a:off x="-3627784" y="3131840"/>
          <a:ext cx="1442110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993"/>
                <a:gridCol w="1937004"/>
                <a:gridCol w="3529648"/>
                <a:gridCol w="58394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Lens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detail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Nikon 24mm f/1.4G 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 and environmental portraits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Nikon 35mm f/1.4G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 and environmental portraits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Nikon 20mm f/1.8</a:t>
                      </a:r>
                      <a:endParaRPr kumimoji="1" lang="en-US" altLang="ja-JP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it-IT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Tamron SP 85mm f/1.8 Di VC</a:t>
                      </a:r>
                      <a:endParaRPr kumimoji="1" lang="en-US" altLang="ja-JP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可以和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Nikon 85mm f/1.4G</a:t>
                      </a:r>
                      <a:r>
                        <a:rPr kumimoji="1"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比较一下</a:t>
                      </a:r>
                      <a:endParaRPr kumimoji="1" lang="en-US" altLang="ja-JP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Nikon 50mm f/1.4G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 to full body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Weak</a:t>
                      </a:r>
                      <a:r>
                        <a:rPr kumimoji="1" lang="en-US" altLang="ja-JP" baseline="0" dirty="0" smtClean="0"/>
                        <a:t> for high resolution D850?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 50mm f/1.4 DG HSM Art</a:t>
                      </a:r>
                      <a:endParaRPr kumimoji="1" lang="en-US" altLang="ja-JP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Nikon 85mm f/1.4G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r>
                        <a:rPr kumimoji="1" lang="zh-CN" altLang="en-US" dirty="0" smtClean="0"/>
                        <a:t>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 and shoulder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mtClean="0"/>
                        <a:t>目前为止最强</a:t>
                      </a:r>
                      <a:endParaRPr kumimoji="1" lang="en-US" altLang="ja-JP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For some reason, only this is labeled as “prime portrait</a:t>
                      </a:r>
                      <a:r>
                        <a:rPr kumimoji="1" lang="en-US" altLang="ja-JP" baseline="0" dirty="0" smtClean="0"/>
                        <a:t> lens</a:t>
                      </a:r>
                      <a:r>
                        <a:rPr kumimoji="1" lang="en-US" altLang="ja-JP" dirty="0" smtClean="0"/>
                        <a:t>”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 85mm f/1.4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可以和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Nikon 85mm f/1.4G</a:t>
                      </a:r>
                      <a:r>
                        <a:rPr kumimoji="1"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比较一下</a:t>
                      </a:r>
                      <a:endParaRPr kumimoji="1" lang="en-US" altLang="ja-JP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Nikon 58mm f/1.4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22</a:t>
                      </a:r>
                      <a:r>
                        <a:rPr kumimoji="1" lang="zh-CN" altLang="en-US" dirty="0" smtClean="0"/>
                        <a:t>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 to full body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Weak</a:t>
                      </a:r>
                      <a:r>
                        <a:rPr kumimoji="1" lang="en-US" altLang="ja-JP" baseline="0" dirty="0" smtClean="0"/>
                        <a:t> for high resolution D850?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8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181</Words>
  <Application>Microsoft Office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全社標準PC</cp:lastModifiedBy>
  <cp:revision>25</cp:revision>
  <dcterms:created xsi:type="dcterms:W3CDTF">2018-09-10T02:14:15Z</dcterms:created>
  <dcterms:modified xsi:type="dcterms:W3CDTF">2018-09-10T04:36:45Z</dcterms:modified>
</cp:coreProperties>
</file>