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58" r:id="rId5"/>
    <p:sldId id="259" r:id="rId6"/>
    <p:sldId id="256" r:id="rId7"/>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93" d="100"/>
          <a:sy n="93" d="100"/>
        </p:scale>
        <p:origin x="2944" y="144"/>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2018/7/13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2018/7/13</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8402300"/>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a:latin typeface="+mj-lt"/>
              </a:rPr>
              <a:t>别担心短期股市</a:t>
            </a:r>
            <a:r>
              <a:rPr lang="en-US" altLang="ja-JP" sz="1200" dirty="0">
                <a:latin typeface="+mj-lt"/>
              </a:rPr>
              <a:t>up</a:t>
            </a:r>
            <a:r>
              <a:rPr lang="ja-JP" altLang="en-US" sz="1200">
                <a:latin typeface="+mj-lt"/>
              </a:rPr>
              <a:t>和</a:t>
            </a:r>
            <a:r>
              <a:rPr lang="en-US" altLang="ja-JP" sz="1200" dirty="0">
                <a:latin typeface="+mj-lt"/>
              </a:rPr>
              <a:t>down</a:t>
            </a:r>
            <a:r>
              <a:rPr lang="zh-CN" altLang="en-US" sz="1200" dirty="0">
                <a:latin typeface="+mj-lt"/>
              </a:rPr>
              <a:t>，</a:t>
            </a:r>
            <a:r>
              <a:rPr lang="ja-JP" altLang="en-US" sz="120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a:latin typeface="+mj-lt"/>
              </a:rPr>
              <a:t>是不是好</a:t>
            </a:r>
            <a:r>
              <a:rPr lang="en-US" altLang="zh-CN" sz="1200" dirty="0">
                <a:latin typeface="+mj-lt"/>
              </a:rPr>
              <a:t>)</a:t>
            </a:r>
          </a:p>
          <a:p>
            <a:pPr marL="285750" indent="-285750">
              <a:buFont typeface="+mj-lt"/>
              <a:buAutoNum type="arabicPeriod"/>
            </a:pPr>
            <a:r>
              <a:rPr lang="ja-JP" altLang="en-US" sz="120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a:latin typeface="+mj-lt"/>
              </a:rPr>
              <a:t>公司是否</a:t>
            </a:r>
            <a:r>
              <a:rPr lang="en-US" altLang="ja-JP" sz="1200" dirty="0">
                <a:latin typeface="+mj-lt"/>
              </a:rPr>
              <a:t>shareholder</a:t>
            </a:r>
            <a:r>
              <a:rPr lang="en-US" altLang="zh-CN" sz="1200" dirty="0">
                <a:latin typeface="+mj-lt"/>
              </a:rPr>
              <a:t>-oriented (</a:t>
            </a:r>
            <a:r>
              <a:rPr lang="ja-JP" altLang="en-US" sz="1200">
                <a:latin typeface="+mj-lt"/>
              </a:rPr>
              <a:t>从</a:t>
            </a:r>
            <a:r>
              <a:rPr lang="en-US" altLang="ja-JP" sz="1200" dirty="0">
                <a:latin typeface="+mj-lt"/>
              </a:rPr>
              <a:t>dividends</a:t>
            </a:r>
            <a:r>
              <a:rPr lang="ja-JP" altLang="en-US" sz="1200">
                <a:latin typeface="+mj-lt"/>
              </a:rPr>
              <a:t>和</a:t>
            </a:r>
            <a:r>
              <a:rPr lang="en-US" altLang="ja-JP" sz="1200" dirty="0">
                <a:latin typeface="+mj-lt"/>
              </a:rPr>
              <a:t>share-buy-back</a:t>
            </a:r>
            <a:r>
              <a:rPr lang="ja-JP" altLang="en-US" sz="1200">
                <a:latin typeface="+mj-lt"/>
              </a:rPr>
              <a:t>上看</a:t>
            </a:r>
            <a:r>
              <a:rPr lang="en-US" altLang="zh-CN" sz="1200" dirty="0">
                <a:latin typeface="+mj-lt"/>
              </a:rPr>
              <a:t>)</a:t>
            </a:r>
          </a:p>
          <a:p>
            <a:pPr marL="285750" indent="-285750">
              <a:buFont typeface="+mj-lt"/>
              <a:buAutoNum type="arabicPeriod"/>
            </a:pPr>
            <a:r>
              <a:rPr lang="ja-JP" altLang="en-US" sz="1200">
                <a:latin typeface="+mj-lt"/>
              </a:rPr>
              <a:t>我是否理解公司在干什么</a:t>
            </a:r>
            <a:r>
              <a:rPr lang="zh-CN" altLang="en-US" sz="1200" dirty="0">
                <a:latin typeface="+mj-lt"/>
              </a:rPr>
              <a:t>，</a:t>
            </a:r>
            <a:r>
              <a:rPr lang="ja-JP" altLang="en-US" sz="120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a:latin typeface="+mj-lt"/>
              </a:rPr>
              <a:t>公司的</a:t>
            </a:r>
            <a:r>
              <a:rPr lang="en-US" altLang="ja-JP" sz="1200" dirty="0">
                <a:latin typeface="+mj-lt"/>
              </a:rPr>
              <a:t>product</a:t>
            </a:r>
            <a:r>
              <a:rPr lang="ja-JP" altLang="en-US" sz="1200">
                <a:latin typeface="+mj-lt"/>
              </a:rPr>
              <a:t>时候高品质</a:t>
            </a:r>
            <a:r>
              <a:rPr lang="zh-CN" altLang="en-US" sz="1200" dirty="0">
                <a:latin typeface="+mj-lt"/>
              </a:rPr>
              <a:t>，</a:t>
            </a:r>
            <a:r>
              <a:rPr lang="ja-JP" altLang="en-US" sz="120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a:latin typeface="+mj-lt"/>
              </a:rPr>
              <a:t>公司和其</a:t>
            </a:r>
            <a:r>
              <a:rPr lang="en-US" altLang="ja-JP" sz="1200" dirty="0">
                <a:latin typeface="+mj-lt"/>
              </a:rPr>
              <a:t>competitor</a:t>
            </a:r>
            <a:r>
              <a:rPr lang="ja-JP" altLang="en-US" sz="1200">
                <a:latin typeface="+mj-lt"/>
              </a:rPr>
              <a:t>相比</a:t>
            </a:r>
            <a:r>
              <a:rPr lang="zh-CN" altLang="en-US" sz="1200" dirty="0">
                <a:latin typeface="+mj-lt"/>
              </a:rPr>
              <a:t>，</a:t>
            </a:r>
            <a:r>
              <a:rPr lang="ja-JP" altLang="en-US" sz="120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a:latin typeface="+mj-lt"/>
              </a:rPr>
              <a:t>是护城河</a:t>
            </a:r>
            <a:r>
              <a:rPr lang="zh-CN" altLang="en-US" sz="1200" dirty="0">
                <a:latin typeface="+mj-lt"/>
              </a:rPr>
              <a:t>，</a:t>
            </a:r>
            <a:r>
              <a:rPr lang="ja-JP" altLang="en-US" sz="120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a:latin typeface="+mj-lt"/>
              </a:rPr>
              <a:t>等</a:t>
            </a:r>
            <a:r>
              <a:rPr lang="en-US" altLang="zh-CN" sz="1200" dirty="0">
                <a:latin typeface="+mj-lt"/>
              </a:rPr>
              <a:t>)</a:t>
            </a:r>
          </a:p>
        </p:txBody>
      </p:sp>
    </p:spTree>
    <p:extLst>
      <p:ext uri="{BB962C8B-B14F-4D97-AF65-F5344CB8AC3E}">
        <p14:creationId xmlns:p14="http://schemas.microsoft.com/office/powerpoint/2010/main" val="23824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832092"/>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2290</Words>
  <Application>Microsoft Macintosh PowerPoint</Application>
  <PresentationFormat>On-screen Show (16:10)</PresentationFormat>
  <Paragraphs>81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宋体</vt:lpstr>
      <vt:lpstr>Arial</vt:lpstr>
      <vt:lpstr>Calibri</vt:lpstr>
      <vt:lpstr>Office テーマ</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Feiyu CHEN</cp:lastModifiedBy>
  <cp:revision>94</cp:revision>
  <dcterms:created xsi:type="dcterms:W3CDTF">2018-07-04T08:59:41Z</dcterms:created>
  <dcterms:modified xsi:type="dcterms:W3CDTF">2018-07-13T07:21:22Z</dcterms:modified>
</cp:coreProperties>
</file>