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0" r:id="rId4"/>
    <p:sldId id="257" r:id="rId5"/>
    <p:sldId id="258" r:id="rId6"/>
    <p:sldId id="259" r:id="rId7"/>
    <p:sldId id="256" r:id="rId8"/>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varScale="1">
        <p:scale>
          <a:sx n="142" d="100"/>
          <a:sy n="142" d="100"/>
        </p:scale>
        <p:origin x="114" y="852"/>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2018/7/21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2018/7/21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2018/7/21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2018/7/21</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a16="http://schemas.microsoft.com/office/drawing/2014/main"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a16="http://schemas.microsoft.com/office/drawing/2014/main"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2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3211</Words>
  <Application>Microsoft Office PowerPoint</Application>
  <PresentationFormat>On-screen Show (16:10)</PresentationFormat>
  <Paragraphs>119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ＭＳ Ｐゴシック</vt:lpstr>
      <vt:lpstr>宋体</vt:lpstr>
      <vt:lpstr>Arial</vt:lpstr>
      <vt:lpstr>Calibri</vt: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Feiyu CHEN</cp:lastModifiedBy>
  <cp:revision>136</cp:revision>
  <dcterms:created xsi:type="dcterms:W3CDTF">2018-07-04T08:59:41Z</dcterms:created>
  <dcterms:modified xsi:type="dcterms:W3CDTF">2018-07-21T06:18:27Z</dcterms:modified>
</cp:coreProperties>
</file>