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 snapToGrid="0" snapToObjects="1">
      <p:cViewPr varScale="1">
        <p:scale>
          <a:sx n="85" d="100"/>
          <a:sy n="85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6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2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7169-5D65-BA45-9F50-6E6CE7F41FB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6355-2FB0-3D41-90AC-F67EDAA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4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07015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effectLst/>
                <a:latin typeface="Times" charset="0"/>
              </a:rPr>
              <a:t>DA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Times" charset="0"/>
              </a:rPr>
              <a:t>C</a:t>
            </a:r>
            <a:r>
              <a:rPr lang="zh-CN" altLang="en-US" b="1" i="0" dirty="0" smtClean="0">
                <a:solidFill>
                  <a:srgbClr val="FF0000"/>
                </a:solidFill>
                <a:effectLst/>
                <a:latin typeface="Times" charset="0"/>
              </a:rPr>
              <a:t>的工作原理和问题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" charset="0"/>
              </a:rPr>
              <a:t>：</a:t>
            </a:r>
            <a:endParaRPr lang="en-US" b="0" i="0" dirty="0" smtClean="0">
              <a:solidFill>
                <a:srgbClr val="000000"/>
              </a:solidFill>
              <a:effectLst/>
              <a:latin typeface="Times" charset="0"/>
            </a:endParaRP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" charset="0"/>
              </a:rPr>
              <a:t>工作原理：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" charset="0"/>
              </a:rPr>
              <a:t>A gives B a program that A trusts, and since B trusts A, B trusts the program</a:t>
            </a:r>
          </a:p>
          <a:p>
            <a:r>
              <a:rPr lang="zh-CN" altLang="en-US" dirty="0" smtClean="0"/>
              <a:t>问题解释：以下情况</a:t>
            </a:r>
            <a:r>
              <a:rPr lang="en-US" altLang="zh-CN" dirty="0" smtClean="0"/>
              <a:t>DAC</a:t>
            </a:r>
            <a:r>
              <a:rPr lang="zh-CN" altLang="en-US" dirty="0" smtClean="0"/>
              <a:t>会失效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背景：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两个，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可以读文件</a:t>
            </a:r>
            <a:r>
              <a:rPr lang="en-US" altLang="zh-CN" dirty="0" smtClean="0"/>
              <a:t>O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不行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S‘</a:t>
            </a:r>
            <a:r>
              <a:rPr lang="zh-CN" altLang="en-US" dirty="0" smtClean="0"/>
              <a:t>写一个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做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创建新文件</a:t>
            </a:r>
            <a:r>
              <a:rPr lang="en-US" altLang="zh-CN" dirty="0" smtClean="0"/>
              <a:t>O’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</a:t>
            </a:r>
            <a:r>
              <a:rPr lang="zh-CN" altLang="en-US" dirty="0" smtClean="0"/>
              <a:t> 允许</a:t>
            </a:r>
            <a:r>
              <a:rPr lang="en-US" altLang="zh-CN" dirty="0" smtClean="0"/>
              <a:t>S</a:t>
            </a:r>
            <a:r>
              <a:rPr lang="zh-CN" altLang="en-US" dirty="0" smtClean="0"/>
              <a:t>写</a:t>
            </a:r>
            <a:r>
              <a:rPr lang="en-US" altLang="zh-CN" dirty="0" smtClean="0"/>
              <a:t>O’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3.</a:t>
            </a:r>
            <a:r>
              <a:rPr lang="zh-CN" altLang="en-US" dirty="0" smtClean="0"/>
              <a:t> 允许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读</a:t>
            </a:r>
            <a:r>
              <a:rPr lang="en-US" altLang="zh-CN" dirty="0" smtClean="0"/>
              <a:t>O’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 </a:t>
            </a:r>
            <a:r>
              <a:rPr lang="en-US" altLang="zh-CN" dirty="0" smtClean="0"/>
              <a:t>O to O’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somehow</a:t>
            </a:r>
            <a:r>
              <a:rPr lang="zh-CN" altLang="en-US" dirty="0" smtClean="0"/>
              <a:t>使</a:t>
            </a:r>
            <a:r>
              <a:rPr lang="en-US" altLang="zh-CN" dirty="0" smtClean="0"/>
              <a:t>S</a:t>
            </a:r>
            <a:r>
              <a:rPr lang="zh-CN" altLang="en-US" dirty="0" smtClean="0"/>
              <a:t>执行这个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可以成功读取</a:t>
            </a:r>
            <a:r>
              <a:rPr lang="en-US" altLang="zh-CN" dirty="0" smtClean="0"/>
              <a:t>O</a:t>
            </a:r>
            <a:r>
              <a:rPr lang="zh-CN" altLang="en-US" dirty="0" smtClean="0"/>
              <a:t>中文件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这种攻击别名</a:t>
            </a:r>
            <a:r>
              <a:rPr lang="en-US" altLang="zh-CN" dirty="0" smtClean="0"/>
              <a:t>Trojan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Horse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DAC</a:t>
            </a:r>
            <a:r>
              <a:rPr lang="zh-CN" altLang="en-US" dirty="0" smtClean="0"/>
              <a:t>对这种攻击失效</a:t>
            </a:r>
            <a:endParaRPr lang="en-US" altLang="zh-CN" dirty="0" smtClean="0"/>
          </a:p>
          <a:p>
            <a:r>
              <a:rPr lang="zh-CN" altLang="en-US" dirty="0" smtClean="0"/>
              <a:t>这个时候就需要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3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DengXian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2</cp:revision>
  <dcterms:created xsi:type="dcterms:W3CDTF">2017-11-12T03:55:55Z</dcterms:created>
  <dcterms:modified xsi:type="dcterms:W3CDTF">2017-11-12T04:10:27Z</dcterms:modified>
</cp:coreProperties>
</file>