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>
      <p:cViewPr varScale="1">
        <p:scale>
          <a:sx n="85" d="100"/>
          <a:sy n="8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575"/>
                </a:solidFill>
                <a:latin typeface="Roboto" charset="0"/>
              </a:rPr>
              <a:t>Hardware Abstraction Layer (</a:t>
            </a:r>
            <a:r>
              <a:rPr lang="en-US" b="1" dirty="0">
                <a:solidFill>
                  <a:srgbClr val="FF0000"/>
                </a:solidFill>
                <a:latin typeface="Roboto" charset="0"/>
              </a:rPr>
              <a:t>HAL</a:t>
            </a:r>
            <a:r>
              <a:rPr lang="en-US" dirty="0" smtClean="0">
                <a:solidFill>
                  <a:srgbClr val="757575"/>
                </a:solidFill>
                <a:latin typeface="Roboto" charset="0"/>
              </a:rPr>
              <a:t>)</a:t>
            </a:r>
          </a:p>
          <a:p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HAL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应该是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vendor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负责实装，一般是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.so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的形式</a:t>
            </a:r>
            <a:endParaRPr lang="en-US" altLang="zh-CN" b="0" i="0" dirty="0" smtClean="0">
              <a:solidFill>
                <a:srgbClr val="757575"/>
              </a:solidFill>
              <a:effectLst/>
              <a:latin typeface="Roboto" charset="0"/>
            </a:endParaRPr>
          </a:p>
          <a:p>
            <a:r>
              <a:rPr lang="en-US" dirty="0" smtClean="0"/>
              <a:t>hardware/</a:t>
            </a:r>
            <a:r>
              <a:rPr lang="en-US" dirty="0" err="1" smtClean="0"/>
              <a:t>libhardware</a:t>
            </a:r>
            <a:r>
              <a:rPr lang="en-US" dirty="0" smtClean="0"/>
              <a:t>/include/hardware/</a:t>
            </a:r>
            <a:r>
              <a:rPr lang="en-US" dirty="0" err="1" smtClean="0"/>
              <a:t>hardware.h</a:t>
            </a:r>
            <a:r>
              <a:rPr lang="zh-CN" altLang="en-US" dirty="0" smtClean="0"/>
              <a:t> 中定义</a:t>
            </a:r>
            <a:r>
              <a:rPr lang="en-US" altLang="zh-CN" dirty="0" smtClean="0"/>
              <a:t>HAL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structure</a:t>
            </a:r>
          </a:p>
          <a:p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为是么要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HAL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？</a:t>
            </a:r>
            <a:endParaRPr lang="en-US" altLang="zh-CN" b="0" i="0" dirty="0" smtClean="0">
              <a:solidFill>
                <a:srgbClr val="757575"/>
              </a:solidFill>
              <a:effectLst/>
              <a:latin typeface="Robot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Android application/framework communicates with the underlying hardware through Java APIs not by system calls.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But the Linux has the ability to handle only systems calls from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Thus we need a glue layer between the android framework and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zh-CN" altLang="en-US" dirty="0" smtClean="0"/>
              <a:t>我的理解是，</a:t>
            </a:r>
            <a:r>
              <a:rPr lang="en-US" altLang="zh-CN" dirty="0" smtClean="0"/>
              <a:t>ODM</a:t>
            </a:r>
            <a:r>
              <a:rPr lang="zh-CN" altLang="en-US" dirty="0" smtClean="0"/>
              <a:t>自己决定要用什么硬件，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并不知道硬件是什么）。为了使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能控制硬件，</a:t>
            </a:r>
            <a:r>
              <a:rPr lang="en-US" altLang="zh-CN" dirty="0" smtClean="0"/>
              <a:t>ODM</a:t>
            </a:r>
            <a:r>
              <a:rPr lang="zh-CN" altLang="en-US" dirty="0" smtClean="0"/>
              <a:t>需要自己写</a:t>
            </a:r>
            <a:r>
              <a:rPr lang="en-US" altLang="zh-CN" smtClean="0"/>
              <a:t>HAL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248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4567"/>
            <a:ext cx="10174991" cy="5723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middleware?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Anything between the kernel and user applications is considered middleware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Middleware is computer software that provides services to software applications beyond those available from the operating system. It can be described as "software glue".</a:t>
            </a:r>
          </a:p>
        </p:txBody>
      </p:sp>
    </p:spTree>
    <p:extLst>
      <p:ext uri="{BB962C8B-B14F-4D97-AF65-F5344CB8AC3E}">
        <p14:creationId xmlns:p14="http://schemas.microsoft.com/office/powerpoint/2010/main" val="2174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Roboto</vt:lpstr>
      <vt:lpstr>等线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22</cp:revision>
  <dcterms:created xsi:type="dcterms:W3CDTF">2017-12-24T05:01:32Z</dcterms:created>
  <dcterms:modified xsi:type="dcterms:W3CDTF">2018-01-05T07:44:29Z</dcterms:modified>
</cp:coreProperties>
</file>