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25D0-1122-4EA7-B6D9-49C8B0446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DCBDB-989E-420A-926B-98567AF87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6573-ABD3-4D6E-9148-1FE7CC68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3BE2-031C-4AAC-8452-D611B6B7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020D-1F35-4CCF-983F-DE599F11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1A8D-3F23-492D-8435-8E5F87CF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98E45-7D7F-42BF-82AC-1013A045C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9581-00BB-4D75-BE4A-8138A04D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FB58-D561-4809-A340-3DC02DCA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6BE6F-E57C-463D-9590-2EDEB726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87F62-692C-4FAF-87A5-334C3A8B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EFEF0-74C3-491F-B018-A18D883B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08F8C-6B3F-486F-AEC0-3BC4E4FA0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3C38-DB02-46B1-AD29-7BB546D8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6DFE-C596-4E31-864B-0EF786A9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8FDD-FA93-4E71-A80C-580DB70E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B5BE-0305-4030-B54E-2DD924110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3C7E0-B371-49AC-991D-24AB49E3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589D6-DF17-4484-B868-ED8DB462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C653-ECE3-4B55-87F5-AB8E9117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8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8D07-7E4F-494B-869D-3B36F9A9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6DE57-C3DF-412A-A74B-844054225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76BD-90FC-4A8C-83B3-7B9D237A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B2FFE-70EC-4D04-B8D2-7B488474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FF91-F862-46D3-A161-5CE4DA5A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2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EEEF-0D47-43EE-83B6-B75C8F38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D486F-941C-4AAF-8BD1-B070C34D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8C1A9-6E20-4505-B4A6-4DDA9268C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152FB-1B82-49CF-B564-2DD68D6B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C9084-668A-44E4-8728-701B538A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559BB-1073-4BF5-B218-187B1653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7E54-EF2E-4142-AC2E-F8B07704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C30C-D866-40F0-98D7-BA387CE6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41A63-A59F-412D-AE86-4147A61B4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E8EFC-0A56-4CBB-BAE8-DEC941545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34189-7610-4110-A82F-45D2013A0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050E4-CB44-468F-9E43-BE6CD9F2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E1708-DC4A-4560-AE0E-B5C1BD2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1643A-44A2-4FC9-A654-166824DC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8C32-22D7-40EA-86A4-CE550FE5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CCAE2-C475-44E6-8A5E-0D2C3031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A7772-8C44-478C-9CF1-204C026E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AD4E8-31EE-42A7-A719-4BB2267F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9EE133-72A0-45F3-AAE0-43FC1E1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C779B-C800-45D3-8E76-13A46A3C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0CC87-6E1E-49FC-A797-A20A0A6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4DDC-5AE0-4986-BD75-2D457885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76B1-CAD0-4F90-B0A6-E05155E2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FD665-4F4B-4057-B36E-4EF19935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5A9D1-50F6-4806-9CE5-E975A24CF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1AA83-BD8E-427D-BF77-7154A798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ADDBD-9E17-4A86-93E5-0B7D3725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A170-1DDE-4664-86AC-3A5B2DF6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0A59E-C5FC-4A2C-8DC6-D876C7B4C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111D6-001D-495C-A3BC-D51EF757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CE8C-B651-4D31-BF92-5CFD4015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C1FCE-06C8-485F-BA3B-74C85345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0040F-1C1D-45A4-B1F1-8BA04767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7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09046-E79C-4CCD-BA48-BD5C6D52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718F-CA16-424F-848B-73452904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F5B9-8A43-4512-94D6-9D5634AA7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7932B-0A61-4618-B48B-B74D0C28F48F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31166-5EBB-4B8E-B27C-7A90D8D83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745AA-BEA1-4BBF-B3D7-1DC35E2F6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714E-4A98-486A-BE5F-580B0996C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0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F8659E4-FCA7-4425-80EE-3537B620D7A3}"/>
              </a:ext>
            </a:extLst>
          </p:cNvPr>
          <p:cNvSpPr/>
          <p:nvPr/>
        </p:nvSpPr>
        <p:spPr>
          <a:xfrm>
            <a:off x="1270000" y="533400"/>
            <a:ext cx="1998133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BOIS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3C0C18-9797-40D7-81F8-A896B436FB2F}"/>
              </a:ext>
            </a:extLst>
          </p:cNvPr>
          <p:cNvSpPr txBox="1"/>
          <p:nvPr/>
        </p:nvSpPr>
        <p:spPr>
          <a:xfrm>
            <a:off x="3903133" y="533400"/>
            <a:ext cx="4898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for boot loader in floppy, cd, or hard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interrupted by F12 or F2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Bring up </a:t>
            </a:r>
            <a:r>
              <a:rPr lang="en-US" b="1" dirty="0">
                <a:solidFill>
                  <a:srgbClr val="FF0000"/>
                </a:solidFill>
              </a:rPr>
              <a:t>MBR</a:t>
            </a:r>
            <a:r>
              <a:rPr lang="en-US" dirty="0"/>
              <a:t> (Master Boot Record)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F53596-8260-46CB-B55F-2E21B6C7204D}"/>
              </a:ext>
            </a:extLst>
          </p:cNvPr>
          <p:cNvSpPr/>
          <p:nvPr/>
        </p:nvSpPr>
        <p:spPr>
          <a:xfrm>
            <a:off x="1269999" y="1718733"/>
            <a:ext cx="1998133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MBR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2DB2D-40EA-4D1A-8426-E50F663BCE09}"/>
              </a:ext>
            </a:extLst>
          </p:cNvPr>
          <p:cNvSpPr txBox="1"/>
          <p:nvPr/>
        </p:nvSpPr>
        <p:spPr>
          <a:xfrm>
            <a:off x="3903133" y="1608666"/>
            <a:ext cx="69933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in 1</a:t>
            </a:r>
            <a:r>
              <a:rPr lang="en-US" baseline="30000" dirty="0"/>
              <a:t>st</a:t>
            </a:r>
            <a:r>
              <a:rPr lang="en-US" dirty="0"/>
              <a:t> sector of a bootable disk (usually /dev/had or /dev/</a:t>
            </a:r>
            <a:r>
              <a:rPr lang="en-US" dirty="0" err="1"/>
              <a:t>sda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&lt;=512 bytes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446 bytes, primary boot loader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 64 bytes, partition table info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Last 2 bytes, validation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info on </a:t>
            </a:r>
            <a:r>
              <a:rPr lang="en-US" b="1" dirty="0">
                <a:solidFill>
                  <a:srgbClr val="FF0000"/>
                </a:solidFill>
              </a:rPr>
              <a:t>GRUB</a:t>
            </a:r>
            <a:r>
              <a:rPr lang="en-US" dirty="0"/>
              <a:t> (grand unified bootloader)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Bring up GRUB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D5A7E5-C02F-444B-9F94-D336520E04E8}"/>
              </a:ext>
            </a:extLst>
          </p:cNvPr>
          <p:cNvSpPr/>
          <p:nvPr/>
        </p:nvSpPr>
        <p:spPr>
          <a:xfrm>
            <a:off x="1269999" y="3843864"/>
            <a:ext cx="1998133" cy="448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GRUB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CCAF01-D2CD-4ABD-9A92-F6E0817B7195}"/>
              </a:ext>
            </a:extLst>
          </p:cNvPr>
          <p:cNvSpPr txBox="1"/>
          <p:nvPr/>
        </p:nvSpPr>
        <p:spPr>
          <a:xfrm>
            <a:off x="3903133" y="3783460"/>
            <a:ext cx="649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Choose which kernel images to execute, if you have more than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a splash screen (</a:t>
            </a:r>
            <a:r>
              <a:rPr lang="zh-CN" altLang="en-US" dirty="0"/>
              <a:t>右边的图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GRUB config file is /boot/grub/</a:t>
            </a:r>
            <a:r>
              <a:rPr lang="en-US" altLang="ja-JP" dirty="0" err="1"/>
              <a:t>grub.conf</a:t>
            </a:r>
            <a:r>
              <a:rPr lang="en-US" altLang="ja-JP" dirty="0"/>
              <a:t> (/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grub.conf</a:t>
            </a:r>
            <a:r>
              <a:rPr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GRI\UB loads and execute kernel and </a:t>
            </a:r>
            <a:r>
              <a:rPr lang="en-US" dirty="0" err="1"/>
              <a:t>initrd</a:t>
            </a:r>
            <a:r>
              <a:rPr lang="en-US" dirty="0"/>
              <a:t> (= initial </a:t>
            </a:r>
            <a:r>
              <a:rPr lang="en-US"/>
              <a:t>RAM Disk</a:t>
            </a:r>
            <a:r>
              <a:rPr lang="en-US" dirty="0"/>
              <a:t>) images</a:t>
            </a:r>
          </a:p>
        </p:txBody>
      </p:sp>
      <p:pic>
        <p:nvPicPr>
          <p:cNvPr id="1026" name="Picture 2" descr="Image result for linux splash screen">
            <a:extLst>
              <a:ext uri="{FF2B5EF4-FFF2-40B4-BE49-F238E27FC236}">
                <a16:creationId xmlns:a16="http://schemas.microsoft.com/office/drawing/2014/main" id="{08C3F2CF-8EF4-4C88-AB8D-71E70F3F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933" y="3622600"/>
            <a:ext cx="1634067" cy="122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73DEC8-2306-475F-921F-4A57C599ED77}"/>
              </a:ext>
            </a:extLst>
          </p:cNvPr>
          <p:cNvSpPr txBox="1"/>
          <p:nvPr/>
        </p:nvSpPr>
        <p:spPr>
          <a:xfrm>
            <a:off x="7653867" y="5173133"/>
            <a:ext cx="237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dirty="0" err="1"/>
              <a:t>nitrd</a:t>
            </a:r>
            <a:r>
              <a:rPr lang="zh-CN" altLang="en-US" dirty="0"/>
              <a:t>和</a:t>
            </a:r>
            <a:r>
              <a:rPr lang="en-US" altLang="zh-CN" dirty="0" err="1"/>
              <a:t>init</a:t>
            </a:r>
            <a:r>
              <a:rPr lang="zh-CN" altLang="en-US" dirty="0"/>
              <a:t>有啥不同？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02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Feiyu CHEN</dc:creator>
  <cp:lastModifiedBy>Feiyu CHEN</cp:lastModifiedBy>
  <cp:revision>14</cp:revision>
  <dcterms:created xsi:type="dcterms:W3CDTF">2017-11-13T13:31:07Z</dcterms:created>
  <dcterms:modified xsi:type="dcterms:W3CDTF">2017-11-13T14:08:18Z</dcterms:modified>
</cp:coreProperties>
</file>