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37"/>
  </p:normalViewPr>
  <p:slideViewPr>
    <p:cSldViewPr>
      <p:cViewPr varScale="1">
        <p:scale>
          <a:sx n="64" d="100"/>
          <a:sy n="64" d="100"/>
        </p:scale>
        <p:origin x="32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具体效果见下图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F6C8-E192-4C42-B51F-EBD4444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704"/>
            <a:ext cx="6858000" cy="2944906"/>
          </a:xfrm>
          <a:prstGeom prst="rect">
            <a:avLst/>
          </a:prstGeom>
        </p:spPr>
      </p:pic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462D6A57-2568-45DA-B857-7D4B0A430CEC}"/>
              </a:ext>
            </a:extLst>
          </p:cNvPr>
          <p:cNvSpPr txBox="1"/>
          <p:nvPr/>
        </p:nvSpPr>
        <p:spPr>
          <a:xfrm>
            <a:off x="0" y="6084168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Lens</a:t>
            </a:r>
            <a:r>
              <a:rPr lang="zh-CN" altLang="en-US" dirty="0"/>
              <a:t>的各种参数怎么看：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AF-S</a:t>
            </a:r>
            <a:r>
              <a:rPr lang="en-US" altLang="zh-CN" dirty="0"/>
              <a:t>: auto focus single, </a:t>
            </a:r>
            <a:r>
              <a:rPr lang="zh-CN" altLang="en-US" dirty="0"/>
              <a:t>一般用来拍静止物体的</a:t>
            </a:r>
            <a:r>
              <a:rPr lang="en-US" altLang="zh-CN" dirty="0"/>
              <a:t>lens(e.g., </a:t>
            </a:r>
            <a:r>
              <a:rPr lang="zh-CN" altLang="en-US" dirty="0"/>
              <a:t>拍花，人的</a:t>
            </a:r>
            <a:r>
              <a:rPr lang="en-US" altLang="zh-CN" dirty="0"/>
              <a:t>portrait lens)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AF-C</a:t>
            </a:r>
            <a:r>
              <a:rPr lang="en-US" altLang="zh-CN" dirty="0"/>
              <a:t>: auto focus continuous, </a:t>
            </a:r>
            <a:r>
              <a:rPr lang="zh-CN" altLang="en-US" dirty="0"/>
              <a:t>内部有</a:t>
            </a:r>
            <a:r>
              <a:rPr lang="en-US" altLang="zh-CN" dirty="0"/>
              <a:t>servo</a:t>
            </a:r>
            <a:r>
              <a:rPr lang="zh-CN" altLang="en-US" dirty="0"/>
              <a:t>，可以连续多次自动对焦，用来拍摄移动物体</a:t>
            </a:r>
            <a:r>
              <a:rPr lang="en-US" altLang="zh-CN" dirty="0"/>
              <a:t>(</a:t>
            </a:r>
            <a:r>
              <a:rPr lang="zh-CN" altLang="en-US" dirty="0"/>
              <a:t>比如说跑来跑去的狗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FX</a:t>
            </a:r>
            <a:r>
              <a:rPr lang="en-US" altLang="zh-CN" dirty="0"/>
              <a:t>: full frame lens, 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36x24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en-US" altLang="zh-CN" dirty="0"/>
              <a:t>: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24x16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Prime</a:t>
            </a:r>
            <a:r>
              <a:rPr lang="en-US" altLang="zh-CN" dirty="0"/>
              <a:t> vs. </a:t>
            </a:r>
            <a:r>
              <a:rPr lang="en-US" altLang="zh-CN" b="1" dirty="0">
                <a:solidFill>
                  <a:srgbClr val="FF0000"/>
                </a:solidFill>
              </a:rPr>
              <a:t>zoom</a:t>
            </a:r>
            <a:r>
              <a:rPr lang="en-US" altLang="zh-CN" dirty="0"/>
              <a:t> lens: prime lens</a:t>
            </a:r>
            <a:r>
              <a:rPr lang="zh-CN" altLang="en-US" dirty="0"/>
              <a:t>是不能</a:t>
            </a:r>
            <a:r>
              <a:rPr lang="en-US" altLang="zh-CN" dirty="0"/>
              <a:t>zoom</a:t>
            </a:r>
            <a:r>
              <a:rPr lang="zh-CN" altLang="en-US" dirty="0"/>
              <a:t>的顶焦距</a:t>
            </a:r>
            <a:r>
              <a:rPr lang="en-US" altLang="zh-CN" dirty="0"/>
              <a:t>lens</a:t>
            </a:r>
            <a:r>
              <a:rPr lang="zh-CN" altLang="en-US" dirty="0"/>
              <a:t>，</a:t>
            </a:r>
            <a:r>
              <a:rPr lang="en-US" altLang="zh-CN" dirty="0"/>
              <a:t>zoom lens</a:t>
            </a:r>
            <a:r>
              <a:rPr lang="zh-CN" altLang="en-US" dirty="0"/>
              <a:t>不解释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00AF6-2093-C746-A9F6-AEB370CC69D0}"/>
              </a:ext>
            </a:extLst>
          </p:cNvPr>
          <p:cNvSpPr txBox="1"/>
          <p:nvPr/>
        </p:nvSpPr>
        <p:spPr>
          <a:xfrm>
            <a:off x="0" y="20486"/>
            <a:ext cx="685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Exposure meter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就是相机上那个从</a:t>
            </a:r>
            <a:r>
              <a:rPr lang="en-US" altLang="zh-CN" dirty="0"/>
              <a:t>-3</a:t>
            </a:r>
            <a:r>
              <a:rPr lang="ja-JP" altLang="en-US"/>
              <a:t>到</a:t>
            </a:r>
            <a:r>
              <a:rPr lang="en-US" altLang="zh-CN" dirty="0"/>
              <a:t>+3</a:t>
            </a:r>
            <a:r>
              <a:rPr lang="ja-JP" altLang="en-US"/>
              <a:t>的东西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这个叫法是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stops)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我的</a:t>
            </a:r>
            <a:r>
              <a:rPr lang="en-US" altLang="ja-JP" dirty="0"/>
              <a:t>D</a:t>
            </a:r>
            <a:r>
              <a:rPr lang="en-US" altLang="zh-CN" dirty="0"/>
              <a:t>850</a:t>
            </a:r>
            <a:r>
              <a:rPr lang="ja-JP" altLang="en-US"/>
              <a:t>上有</a:t>
            </a:r>
            <a:r>
              <a:rPr lang="en-US" altLang="zh-CN" dirty="0"/>
              <a:t>2</a:t>
            </a:r>
            <a:r>
              <a:rPr lang="ja-JP" altLang="en-US"/>
              <a:t>个这种</a:t>
            </a:r>
            <a:r>
              <a:rPr lang="en-US" altLang="ja-JP" dirty="0"/>
              <a:t>meter</a:t>
            </a:r>
            <a:r>
              <a:rPr lang="zh-CN" altLang="en-US" dirty="0"/>
              <a:t>，</a:t>
            </a:r>
            <a:r>
              <a:rPr lang="ja-JP" altLang="en-US"/>
              <a:t>一个是自动的</a:t>
            </a:r>
            <a:r>
              <a:rPr lang="zh-CN" altLang="en-US" dirty="0"/>
              <a:t>，</a:t>
            </a:r>
            <a:r>
              <a:rPr lang="ja-JP" altLang="en-US"/>
              <a:t>如果是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</a:t>
            </a:r>
            <a:r>
              <a:rPr lang="ja-JP" altLang="en-US"/>
              <a:t>这个</a:t>
            </a:r>
            <a:r>
              <a:rPr lang="en-US" altLang="ja-JP" dirty="0"/>
              <a:t>meter</a:t>
            </a:r>
            <a:r>
              <a:rPr lang="ja-JP" altLang="en-US"/>
              <a:t>会根据我的</a:t>
            </a:r>
            <a:r>
              <a:rPr lang="en-US" altLang="ja-JP" dirty="0"/>
              <a:t>aperture</a:t>
            </a:r>
            <a:r>
              <a:rPr lang="zh-CN" altLang="en-US" dirty="0"/>
              <a:t>，</a:t>
            </a:r>
            <a:r>
              <a:rPr lang="en-US" altLang="zh-CN" dirty="0"/>
              <a:t>shutter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ja-JP" altLang="en-US"/>
              <a:t>变化而变化</a:t>
            </a:r>
            <a:r>
              <a:rPr lang="zh-CN" altLang="en-US" dirty="0"/>
              <a:t>，</a:t>
            </a:r>
            <a:r>
              <a:rPr lang="ja-JP" altLang="en-US"/>
              <a:t>为设参数提供参考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另一个是按一个按钮出现的</a:t>
            </a:r>
            <a:r>
              <a:rPr lang="zh-CN" altLang="en-US" dirty="0"/>
              <a:t>，</a:t>
            </a:r>
            <a:r>
              <a:rPr lang="ja-JP" altLang="en-US"/>
              <a:t>这个是</a:t>
            </a:r>
            <a:r>
              <a:rPr lang="en-US" altLang="ja-JP" b="1" dirty="0">
                <a:solidFill>
                  <a:srgbClr val="FF0000"/>
                </a:solidFill>
              </a:rPr>
              <a:t>exposure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在不同的设置</a:t>
            </a:r>
            <a:r>
              <a:rPr lang="en-US" altLang="ja-JP" dirty="0"/>
              <a:t>(aperture priority, shutter priority,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r>
              <a:rPr lang="ja-JP" altLang="en-US"/>
              <a:t>的情况下</a:t>
            </a:r>
            <a:r>
              <a:rPr lang="zh-CN" altLang="en-US" dirty="0"/>
              <a:t>，</a:t>
            </a:r>
            <a:r>
              <a:rPr lang="ja-JP" altLang="en-US"/>
              <a:t>这个</a:t>
            </a:r>
            <a:r>
              <a:rPr lang="en-US" altLang="ja-JP" dirty="0"/>
              <a:t>compensation</a:t>
            </a:r>
            <a:r>
              <a:rPr lang="ja-JP" altLang="en-US"/>
              <a:t>会通过自动变更不同的东西</a:t>
            </a:r>
            <a:r>
              <a:rPr lang="en-US" altLang="ja-JP" dirty="0"/>
              <a:t>(shutter</a:t>
            </a:r>
            <a:r>
              <a:rPr lang="zh-CN" altLang="en-US" dirty="0"/>
              <a:t> </a:t>
            </a:r>
            <a:r>
              <a:rPr lang="en-US" altLang="zh-CN" dirty="0"/>
              <a:t>speed, aperture size, etc.</a:t>
            </a:r>
            <a:r>
              <a:rPr lang="en-US" altLang="ja-JP" dirty="0"/>
              <a:t>)</a:t>
            </a:r>
            <a:r>
              <a:rPr lang="ja-JP" altLang="en-US"/>
              <a:t>从而变更</a:t>
            </a:r>
            <a:r>
              <a:rPr lang="en-US" altLang="ja-JP" dirty="0"/>
              <a:t>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在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ja-JP" altLang="en-US"/>
              <a:t>的情况下</a:t>
            </a:r>
            <a:r>
              <a:rPr lang="zh-CN" altLang="en-US" dirty="0"/>
              <a:t>，</a:t>
            </a:r>
            <a:r>
              <a:rPr lang="ja-JP" altLang="en-US"/>
              <a:t>用这个</a:t>
            </a:r>
            <a:r>
              <a:rPr lang="en-US" altLang="ja-JP" dirty="0"/>
              <a:t>compensation</a:t>
            </a:r>
            <a:r>
              <a:rPr lang="ja-JP" altLang="en-US"/>
              <a:t>毫无意义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PASM</a:t>
            </a:r>
            <a:r>
              <a:rPr lang="en-US" altLang="ja-JP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Program (</a:t>
            </a:r>
            <a:r>
              <a:rPr lang="ja-JP" altLang="en-US"/>
              <a:t>全自动</a:t>
            </a:r>
            <a:r>
              <a:rPr lang="en-US" altLang="ja-JP" dirty="0"/>
              <a:t>), aperture priority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当想要特定景深的时候</a:t>
            </a:r>
            <a:r>
              <a:rPr lang="zh-CN" altLang="en-US" dirty="0"/>
              <a:t>，</a:t>
            </a:r>
            <a:r>
              <a:rPr lang="ja-JP" altLang="en-US"/>
              <a:t>自己选</a:t>
            </a:r>
            <a:r>
              <a:rPr lang="en-US" altLang="ja-JP" dirty="0"/>
              <a:t>F</a:t>
            </a:r>
            <a:r>
              <a:rPr lang="ja-JP" altLang="en-US"/>
              <a:t>值</a:t>
            </a:r>
            <a:r>
              <a:rPr lang="en-US" altLang="zh-CN" dirty="0"/>
              <a:t>)</a:t>
            </a:r>
            <a:r>
              <a:rPr lang="en-US" altLang="ja-JP" dirty="0"/>
              <a:t>, shutter priority (</a:t>
            </a:r>
            <a:r>
              <a:rPr lang="ja-JP" altLang="en-US"/>
              <a:t>当拍摄</a:t>
            </a:r>
            <a:r>
              <a:rPr lang="en-US" altLang="ja-JP" dirty="0"/>
              <a:t>sports</a:t>
            </a:r>
            <a:r>
              <a:rPr lang="ja-JP" altLang="en-US"/>
              <a:t>的时候</a:t>
            </a:r>
            <a:r>
              <a:rPr lang="zh-CN" altLang="en-US" dirty="0"/>
              <a:t>，</a:t>
            </a:r>
            <a:r>
              <a:rPr lang="ja-JP" altLang="en-US"/>
              <a:t>自己选</a:t>
            </a:r>
            <a:r>
              <a:rPr lang="en-US" altLang="ja-JP" dirty="0"/>
              <a:t>shutter</a:t>
            </a:r>
            <a:r>
              <a:rPr lang="ja-JP" altLang="en-US"/>
              <a:t>速度</a:t>
            </a:r>
            <a:r>
              <a:rPr lang="en-US" altLang="ja-JP" dirty="0"/>
              <a:t>), manual (</a:t>
            </a:r>
            <a:r>
              <a:rPr lang="ja-JP" altLang="en-US"/>
              <a:t>全手动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256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6040-2727-8241-ABD4-438475CD1A1C}"/>
              </a:ext>
            </a:extLst>
          </p:cNvPr>
          <p:cNvSpPr txBox="1"/>
          <p:nvPr/>
        </p:nvSpPr>
        <p:spPr>
          <a:xfrm>
            <a:off x="0" y="0"/>
            <a:ext cx="208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Photoshop: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 </a:t>
            </a:r>
            <a:r>
              <a:rPr lang="en-US"/>
              <a:t>and dodge, </a:t>
            </a:r>
          </a:p>
        </p:txBody>
      </p:sp>
    </p:spTree>
    <p:extLst>
      <p:ext uri="{BB962C8B-B14F-4D97-AF65-F5344CB8AC3E}">
        <p14:creationId xmlns:p14="http://schemas.microsoft.com/office/powerpoint/2010/main" val="42020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388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18</cp:revision>
  <dcterms:created xsi:type="dcterms:W3CDTF">2018-08-27T01:58:20Z</dcterms:created>
  <dcterms:modified xsi:type="dcterms:W3CDTF">2018-09-14T11:10:01Z</dcterms:modified>
</cp:coreProperties>
</file>