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3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A944-1D55-4AA6-B136-F6443BC97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65C46-BED9-4D3A-9B87-BE1BD7F15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7B4F3-D660-40EC-8E28-B7EDFBD7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A269-C9AB-476C-B55B-D586B42A633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53BEE-0D0C-4B16-9290-64247B14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AFCDA-7947-4D74-B074-10D665EB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4473-FFAC-409E-B4B1-CC8E059F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BCF8-FC3E-4D7E-AB3D-10B63578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968D3-8457-47AF-987F-830E4740D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CAA17-C453-471E-91C9-B77AF4EA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A269-C9AB-476C-B55B-D586B42A633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7524F-2320-4766-B957-E34473EF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C1CDE-3C67-40B3-BCAF-1A1CAC68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4473-FFAC-409E-B4B1-CC8E059F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9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8D68B0-A15C-4B7A-AAE5-C26550370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10D49-15D5-4C5C-8058-D9A160835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0630A-3251-4146-875F-07AC59B0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A269-C9AB-476C-B55B-D586B42A633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DD11-5668-488F-BC95-FF034053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0AF65-47A5-4740-AD54-ECF8F6E4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4473-FFAC-409E-B4B1-CC8E059F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1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A9E0-DE33-4761-B08E-D0D814E3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8058-5D1C-4C9E-A6D5-AA7C2D981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DDB35-4668-4355-9932-4345E304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A269-C9AB-476C-B55B-D586B42A633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2E3C3-3B12-4627-869A-8FD9A9F2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504D-6FCA-4CFE-92B5-A6ED32E5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4473-FFAC-409E-B4B1-CC8E059F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2723-9B86-4CC3-B4ED-299D6988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E2B94-C626-47B3-A91E-15F8AB04C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143EF-60E4-48B1-B256-C2EC5724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A269-C9AB-476C-B55B-D586B42A633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1DA93-D844-4E36-9487-C5854738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211C5-93E6-4DCD-8F2B-E61536CD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4473-FFAC-409E-B4B1-CC8E059F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7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3B30-1B5F-472C-8E2F-B742272D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2717-E3DA-4E25-9183-45B5A43FB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2BB66-3D55-43C5-8108-9DCF84125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CD024-F0CE-4F9A-97DC-BB59C6C8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A269-C9AB-476C-B55B-D586B42A633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29D84-8182-4587-A22E-BFB2CA53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11C60-98E3-4FE9-86B6-8F33BC09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4473-FFAC-409E-B4B1-CC8E059F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4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881F-367E-438F-9ACA-4118DCBF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0C1AE-6B1F-4987-A2B9-1CCBE5D49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2BCB6-A356-4785-BFCF-25F8F23F3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4E656-3A43-478F-9475-9B492E5D7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7648C-5DB4-4E35-BA30-FCC4E995A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70B3D-9661-4BFB-AA6E-E7A1FEF0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A269-C9AB-476C-B55B-D586B42A633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83B6A-5DBE-4477-90AB-234D15AB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5863F-B824-4C8D-B191-44B729AA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4473-FFAC-409E-B4B1-CC8E059F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7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3A2F-253C-4431-BD29-C450DAB7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C0B49-FBC1-48DC-A692-9C0F63F9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A269-C9AB-476C-B55B-D586B42A633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AB81B-F742-4EC0-912A-A9261084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B7304-34F8-4FBB-87F5-86672573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4473-FFAC-409E-B4B1-CC8E059F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7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5D2C3-E49A-47EB-B1AB-16A0B67B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A269-C9AB-476C-B55B-D586B42A633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06198-F8A3-40FE-8011-5E218A8F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BC69A-64EE-4E96-BD4E-084D50FE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4473-FFAC-409E-B4B1-CC8E059F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1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3E59-8F63-4EDC-BC96-53EEC83E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A889F-F1E5-42DB-930F-E6AE88AE6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D2B0A-B034-44B4-BC51-579E71B00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5BB9E-C880-48F0-BC23-C3BF12F3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A269-C9AB-476C-B55B-D586B42A633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71088-C4BE-4567-B1B2-4D359EF3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F94F6-EC04-4E2F-AC84-CA6578F0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4473-FFAC-409E-B4B1-CC8E059F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7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A93D-517A-4BD5-9A4A-C984D0D09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F8990C-9051-4B24-A401-C0FA3F105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D3AA5-CFE2-4CD8-AB4B-639C86E57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D655C-E232-4F36-A601-E3978ED6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A269-C9AB-476C-B55B-D586B42A633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28734-EB0B-4A19-B364-278A591F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14419-F357-4AAB-B434-6D7116F4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24473-FFAC-409E-B4B1-CC8E059F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1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39D66-824A-4D54-8DC4-D5FBC386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E7FB3-E4AC-4947-B954-FACFDB393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FADC0-8D9E-4841-959F-6D2BB4347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FA269-C9AB-476C-B55B-D586B42A6331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4AF12-D8B6-449E-A6FB-BC2666B63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6CB72-E3BF-472B-B764-5E4F19ABC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24473-FFAC-409E-B4B1-CC8E059FD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9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6B3CCF-DECD-4356-88B6-B15A4F402A9C}"/>
              </a:ext>
            </a:extLst>
          </p:cNvPr>
          <p:cNvSpPr txBox="1"/>
          <p:nvPr/>
        </p:nvSpPr>
        <p:spPr>
          <a:xfrm>
            <a:off x="0" y="0"/>
            <a:ext cx="7109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concept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 to reduce page load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 image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 unnecessary widgets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HTTP compression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Place CSS at top, and script reference at bottom, or in external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 redirect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2181069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Feiyu CHEN</dc:creator>
  <cp:lastModifiedBy>Feiyu CHEN</cp:lastModifiedBy>
  <cp:revision>6</cp:revision>
  <dcterms:created xsi:type="dcterms:W3CDTF">2018-07-11T11:58:32Z</dcterms:created>
  <dcterms:modified xsi:type="dcterms:W3CDTF">2018-07-11T13:22:19Z</dcterms:modified>
</cp:coreProperties>
</file>