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E659-E552-4823-9A7C-A8142DF9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D1386-A3B6-454C-9204-95C0DCC96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D8D4-EF97-4652-9DCD-41E09012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B941-551A-48F1-BE81-51D8F301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7A36-47E0-4F92-AE64-36CA3A87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FA8-5E01-47CA-975D-312769AC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91737-3A41-427E-B1DE-BA88238A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1BFF-6DD0-4746-AD96-830CEE62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6101-50BB-4C96-B41A-4CD8BBE7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761F-BBD9-4759-B8E5-375213DA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6FC0B-B3AA-4A95-BEE8-82EAEBC7C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9BD0C-C4EF-419C-A3B5-D7C1068FB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7A46F-2386-45C9-832A-44044D54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D6C0-B111-46CF-98BE-FE8680E3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787A-4463-453F-A810-C3B18617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034B-2358-4390-8D1E-613FFCDE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519F-705E-4ADC-B5A2-F04CC0A7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8B65-B10E-4713-AA4E-D85EF042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2874-7645-4894-828D-8B3406C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D548-9CAE-4B3B-8F45-6B811F0A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1B3-8208-411B-B3C8-9D27E0A8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1DF02-EE9D-4D76-A69D-ACDEDFB5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1E9F-F7B2-4E94-842C-8EE7AC1D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1C44-2A7B-425F-A335-527DD065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652D-D320-4FA7-ABAE-7EE2AB3D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BC18-CA3E-4A52-A348-BE39270D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19A9-6230-4D69-A4AC-181F3EE42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3B21F-9865-4670-88D7-EE64B65BA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45FD-37AC-4436-9A64-91E8C1B7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A2E1E-C376-46E2-9645-D83F62E6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F4F7-201D-414D-A73E-428D5C45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8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791E-7EDD-4DC6-8FF0-DC9447AB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9A42-ED5A-4BE0-8934-9E2D5843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1358B-0B13-4B5B-B44D-FDFF96618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DB9F4-EDF8-4CEE-BFD9-5EFFA19DC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45354-7BD3-48BA-BEBD-CFF5F6CB4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F0AC6-2DB8-47AA-BCC9-CE893B39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0A3F9-0777-4EEE-9F88-589BDE1E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A702-492F-434F-8F9A-D96E09D0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86A8-168F-47EB-A504-4DACF61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A7F9D-7854-4CB4-9C04-8A58225F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22D2-40F0-4E2F-9060-8B296384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2E4D4-AA3F-4F50-A3FA-0EA8EE3A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831C8-B1C5-465F-895B-8F898E8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D3512-420B-4AAC-9F10-DEC40F69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B829D-D259-4ED9-9845-D89B4884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6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972F-697E-4CAA-B93F-BF3017EE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CAED-E33C-4503-9F9F-4332EDF8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70446-93A1-4F66-8F1E-61E52E2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07FD-D4E6-43E4-8A04-494954B6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2983-75A1-4EC3-9D3C-93304202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078FF-2B2E-4FF3-9D97-F4078F8B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A8DD-2EAE-40F0-A8DC-94E10846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7CEE8-F9AF-44D4-ABAC-BECEDEF96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9D646-6F90-4296-B793-2CA0654B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86D51-165F-41EA-8477-2611A26B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F4DA-2C99-4D8C-B359-804DBBDA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243AA-3942-4FC3-A67F-506D9FE4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C440D-0E87-41E4-9753-35A40236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21A5-950B-4DAD-97F6-D5C8FFE6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E32D-278D-4C86-83E4-A2AD70A07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F6FD-D0FE-40C1-B2B8-154A2581D8A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B724-B36B-4C5E-9565-787CC0F9C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8979-3180-4DED-8027-1CE9BA701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8C58-6EA1-4DBF-8985-BF5F9B09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F8D0B5-7C95-4A15-94BA-C316B5FAD09E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HTML5 Interview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can be divided into 2 parts: Designing/Graphis (CSS, image files) and User Interaction (JavaScript, AJAX, </a:t>
            </a:r>
            <a:r>
              <a:rPr lang="en-US" dirty="0" err="1"/>
              <a:t>JQuery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(Document Object Model): 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page. </a:t>
            </a:r>
            <a:r>
              <a:rPr lang="en-US" dirty="0" err="1"/>
              <a:t>Javascript</a:t>
            </a:r>
            <a:r>
              <a:rPr lang="en-US" dirty="0"/>
              <a:t> can dynamically access/update a webpage content by using DOM. See reference on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Server-Sent Events (</a:t>
            </a:r>
            <a:r>
              <a:rPr lang="en-US" b="1" dirty="0"/>
              <a:t>SSE</a:t>
            </a:r>
            <a:r>
              <a:rPr lang="en-US" dirty="0"/>
              <a:t>): a server-to-client streaming of event data mechanism, e.g., real-time notifications or updates, like Facebook,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WebSocket API: a bi-directional communication channel; efficient, uses less CPU power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B1DB7-1AF5-4B59-A1FC-52FB71D2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55" y="0"/>
            <a:ext cx="32099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62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11</cp:revision>
  <dcterms:created xsi:type="dcterms:W3CDTF">2018-05-07T11:40:10Z</dcterms:created>
  <dcterms:modified xsi:type="dcterms:W3CDTF">2018-05-07T13:44:12Z</dcterms:modified>
</cp:coreProperties>
</file>