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5F319-D979-4A3F-A4F8-4DDCDE89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74209B-F46B-471F-B216-60C5F429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6B3389-407A-410F-8F6D-D24D84C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8C0812-771C-43AD-B38F-6BC22556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9CB706-EA94-418D-9F2C-336E6EF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59477-0A53-4114-95B2-8A1D5D83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3E45B0-73AC-4661-B286-CC8B49D0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FFC868-093D-4D95-AA93-2203C226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68C37-6A3A-44A8-A7BE-58942241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B41CD-FF00-4C28-A410-5C20810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D8892F-E415-4A5B-8DE4-93BDA5F0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14CE1D-36B4-41F6-8CAC-A824748D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EBC416-5C2B-4705-88C6-697C702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81D81-2CCF-4506-BAC8-332F2797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93655-0420-4B38-BA94-CAA81BE6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ACEFF-B6D7-4BFD-B93D-95821BFD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85ED6-5E0D-4E26-B486-3CC0C42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036BA-799C-484E-9202-7D281BB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705AF-ED38-4DC0-9CAD-82802278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AB4C5E-BC29-4DA3-8FDD-E88F20A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4E2A8-3DB4-4F28-996A-ADBBE22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9AE634-E835-4FB2-9543-9AE7D10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0E8D62-561D-425F-95E0-D8B490FE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2BFE70-3129-4F21-A151-027B995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21D42E-9379-4CA1-8E67-A8CFC21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9E456-1075-4906-82F7-0E6109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19237-D568-4846-9810-EE66DFA8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C29F7A-057C-4495-9330-75B170FD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9731BB-E5EB-4386-A8C4-02BCBE61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D5281-CDA5-43EF-BE1C-79A1529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B30A33-21E5-4395-AB23-BAC1B5A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4C097-07A2-4984-A86D-7F052CFF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C90C0-904E-436B-996B-03DD09FE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3CBD82-3AD3-4E06-90BB-01B87FA8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ACE262-BFED-4131-A5BA-E0278B00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C543A8-1DAB-4F64-93C3-0EB766AE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F0794B-2DF7-43D8-8A0C-752A3C84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BFDF4B-45AB-4776-B148-1F4FA0B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4ACFCD8-1AA0-4174-A68D-6293F971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3CBAC-2073-439B-B8DE-FB804229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A84D4C-CD47-42D3-8505-872676C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84711A-B8EA-4963-A653-27EE299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D0276A-CA50-4B27-9DF4-12C1799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E24604-C75B-4F9D-8382-AC380D5D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41AA10-AE31-466F-96AF-31A1A095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6609DE-ABCC-4735-9687-532D469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034F0-2116-43B6-A3DF-533AE5CE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FA73E-8222-4BD6-84B5-93652E6D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0680AD-0DF4-407C-815A-B6FC0B7A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28C134-AC88-45CD-8C31-4BAB0E6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BCAE05-6F4C-44B9-A59A-E9435FA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033C98-CC7D-4B89-8DEA-9E1C9B62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61AB1-B345-446E-A14A-919A9FE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FC6971-C8D3-41FA-9E59-9267B41B8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3E27C0-ECF1-4974-89DC-5E5F1753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0CF908-7B88-457C-A7CB-BA8E59E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FEFD02-5829-4D99-8387-FA6DDA7F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83D447-B6BD-4EB6-84FA-277F982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BEE1F-B564-43B7-B55B-42176FD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0B79D-E421-4AC8-A9C2-4B56DA34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5F7AC-3768-4B7D-A30D-D8CB381E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DD28-DA01-4164-BF9D-AEC6AAD07A3E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22F8AA-82E2-4EE1-A481-8556E12E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DE27F2-C1D2-4B19-8C04-6B34AC01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ユーザー設定</PresentationFormat>
  <Paragraphs>0</Paragraphs>
  <Slides>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全社標準PC</cp:lastModifiedBy>
  <cp:revision>17</cp:revision>
  <dcterms:created xsi:type="dcterms:W3CDTF">2017-12-24T05:01:32Z</dcterms:created>
  <dcterms:modified xsi:type="dcterms:W3CDTF">2017-12-25T07:20:04Z</dcterms:modified>
</cp:coreProperties>
</file>