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6858000" cy="9144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727"/>
  </p:normalViewPr>
  <p:slideViewPr>
    <p:cSldViewPr>
      <p:cViewPr varScale="1">
        <p:scale>
          <a:sx n="64" d="100"/>
          <a:sy n="64" d="100"/>
        </p:scale>
        <p:origin x="3216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2018/9/9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20688" y="3203848"/>
            <a:ext cx="5359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This </a:t>
            </a:r>
            <a:r>
              <a:rPr kumimoji="1" lang="en-US" altLang="ja-JP" dirty="0" err="1"/>
              <a:t>ppt</a:t>
            </a:r>
            <a:r>
              <a:rPr kumimoji="1" lang="en-US" altLang="ja-JP"/>
              <a:t> is </a:t>
            </a:r>
            <a:r>
              <a:rPr kumimoji="1" lang="en-US" altLang="ja-JP" dirty="0"/>
              <a:t>for summarizing all photography knowledge.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0765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2.img-dpreview.com/files/p/E~TS590x0~articles/3871263180/Graph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115616"/>
            <a:ext cx="5619750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0" y="251520"/>
            <a:ext cx="5132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 perfect picture to illustrate the difference between</a:t>
            </a:r>
          </a:p>
          <a:p>
            <a:r>
              <a:rPr kumimoji="1" lang="en-US" altLang="ja-JP" b="1" dirty="0" err="1">
                <a:solidFill>
                  <a:srgbClr val="FF0000"/>
                </a:solidFill>
              </a:rPr>
              <a:t>mirrorless</a:t>
            </a:r>
            <a:r>
              <a:rPr kumimoji="1" lang="en-US" altLang="ja-JP" b="1" dirty="0">
                <a:solidFill>
                  <a:srgbClr val="FF0000"/>
                </a:solidFill>
              </a:rPr>
              <a:t> DSLR (</a:t>
            </a:r>
            <a:r>
              <a:rPr kumimoji="1" lang="zh-CN" altLang="en-US" b="1" dirty="0">
                <a:solidFill>
                  <a:srgbClr val="FF0000"/>
                </a:solidFill>
              </a:rPr>
              <a:t>微单</a:t>
            </a:r>
            <a:r>
              <a:rPr kumimoji="1" lang="en-US" altLang="ja-JP" b="1" dirty="0">
                <a:solidFill>
                  <a:srgbClr val="FF0000"/>
                </a:solidFill>
              </a:rPr>
              <a:t>)</a:t>
            </a:r>
            <a:r>
              <a:rPr kumimoji="1" lang="en-US" altLang="ja-JP" dirty="0">
                <a:solidFill>
                  <a:srgbClr val="FF0000"/>
                </a:solidFill>
              </a:rPr>
              <a:t> </a:t>
            </a:r>
            <a:r>
              <a:rPr kumimoji="1" lang="en-US" altLang="ja-JP" dirty="0"/>
              <a:t>and normal </a:t>
            </a:r>
            <a:r>
              <a:rPr kumimoji="1" lang="en-US" altLang="ja-JP" b="1" dirty="0">
                <a:solidFill>
                  <a:srgbClr val="FF0000"/>
                </a:solidFill>
              </a:rPr>
              <a:t>DSLR (</a:t>
            </a:r>
            <a:r>
              <a:rPr kumimoji="1" lang="zh-CN" altLang="en-US" b="1" dirty="0">
                <a:solidFill>
                  <a:srgbClr val="FF0000"/>
                </a:solidFill>
              </a:rPr>
              <a:t>单反</a:t>
            </a:r>
            <a:r>
              <a:rPr kumimoji="1" lang="en-US" altLang="ja-JP" b="1" dirty="0">
                <a:solidFill>
                  <a:srgbClr val="FF0000"/>
                </a:solidFill>
              </a:rPr>
              <a:t>)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6588224"/>
            <a:ext cx="39330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Post-Process Skills:</a:t>
            </a:r>
          </a:p>
          <a:p>
            <a:r>
              <a:rPr lang="en-US" altLang="ja-JP" dirty="0"/>
              <a:t>High Dynamic Range (HDR): The HDR technique involves taking multiple shots of the scene with different exposures (photographers call this “bracketing”). </a:t>
            </a:r>
            <a:r>
              <a:rPr lang="zh-CN" altLang="en-US" dirty="0"/>
              <a:t>拍几张不同</a:t>
            </a:r>
            <a:r>
              <a:rPr lang="en-US" altLang="zh-CN" dirty="0"/>
              <a:t>Exposure</a:t>
            </a:r>
            <a:r>
              <a:rPr lang="zh-CN" altLang="en-US" dirty="0"/>
              <a:t>的照片，然后</a:t>
            </a:r>
            <a:r>
              <a:rPr lang="en-US" altLang="zh-CN" dirty="0"/>
              <a:t>merge </a:t>
            </a:r>
            <a:r>
              <a:rPr lang="zh-CN" altLang="en-US" dirty="0"/>
              <a:t>（咋</a:t>
            </a:r>
            <a:r>
              <a:rPr lang="en-US" altLang="zh-CN" dirty="0"/>
              <a:t>Merge</a:t>
            </a:r>
            <a:r>
              <a:rPr lang="zh-CN" altLang="en-US" dirty="0"/>
              <a:t>？）</a:t>
            </a:r>
            <a:endParaRPr kumimoji="1" lang="ja-JP" altLang="en-US" dirty="0"/>
          </a:p>
        </p:txBody>
      </p:sp>
      <p:pic>
        <p:nvPicPr>
          <p:cNvPr id="4" name="Picture 2" descr="HD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002" y="6620192"/>
            <a:ext cx="2857500" cy="122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SLR Cross Sec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502" y="1331640"/>
            <a:ext cx="7620000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6858000" y="897851"/>
            <a:ext cx="174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How DSLR works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78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EB9455-F849-E244-AAFB-6AC0CD3D7143}"/>
              </a:ext>
            </a:extLst>
          </p:cNvPr>
          <p:cNvSpPr txBox="1"/>
          <p:nvPr/>
        </p:nvSpPr>
        <p:spPr>
          <a:xfrm>
            <a:off x="0" y="0"/>
            <a:ext cx="77444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Aperture vs. depth of field(</a:t>
            </a:r>
            <a:r>
              <a:rPr lang="ja-JP" altLang="en-US"/>
              <a:t>景深效果</a:t>
            </a:r>
            <a:r>
              <a:rPr lang="en-US" dirty="0"/>
              <a:t>):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F/#, #</a:t>
            </a:r>
            <a:r>
              <a:rPr lang="ja-JP" altLang="en-US"/>
              <a:t>越大</a:t>
            </a:r>
            <a:r>
              <a:rPr lang="en-US" altLang="ja-JP" dirty="0"/>
              <a:t>aperture</a:t>
            </a:r>
            <a:r>
              <a:rPr lang="ja-JP" altLang="en-US"/>
              <a:t>越小</a:t>
            </a:r>
            <a:r>
              <a:rPr lang="zh-CN" altLang="en-US" dirty="0"/>
              <a:t>，</a:t>
            </a:r>
            <a:r>
              <a:rPr lang="ja-JP" altLang="en-US"/>
              <a:t>拍出来的照片越暗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#</a:t>
            </a:r>
            <a:r>
              <a:rPr lang="ja-JP" altLang="en-US"/>
              <a:t>越大</a:t>
            </a:r>
            <a:r>
              <a:rPr lang="zh-CN" altLang="en-US" dirty="0"/>
              <a:t>，</a:t>
            </a:r>
            <a:r>
              <a:rPr lang="ja-JP" altLang="en-US"/>
              <a:t>拍出来的照片中所有东西就越清晰</a:t>
            </a:r>
            <a:r>
              <a:rPr lang="zh-CN" altLang="en-US" dirty="0"/>
              <a:t>，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#</a:t>
            </a:r>
            <a:r>
              <a:rPr lang="ja-JP" altLang="en-US"/>
              <a:t>越小</a:t>
            </a:r>
            <a:r>
              <a:rPr lang="zh-CN" altLang="en-US" dirty="0"/>
              <a:t>，</a:t>
            </a:r>
            <a:r>
              <a:rPr lang="ja-JP" altLang="en-US"/>
              <a:t>拍出来的照片中就只有一部分清晰</a:t>
            </a:r>
            <a:r>
              <a:rPr lang="zh-CN" altLang="en-US" dirty="0"/>
              <a:t>，</a:t>
            </a:r>
            <a:r>
              <a:rPr lang="ja-JP" altLang="en-US"/>
              <a:t>其他部分模糊</a:t>
            </a:r>
            <a:r>
              <a:rPr lang="zh-CN" altLang="en-US" dirty="0"/>
              <a:t>，</a:t>
            </a:r>
            <a:r>
              <a:rPr lang="ja-JP" altLang="en-US"/>
              <a:t>景深效果大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/>
              <a:t>一般</a:t>
            </a:r>
            <a:r>
              <a:rPr lang="en-US" altLang="ja-JP" dirty="0"/>
              <a:t>Nikon</a:t>
            </a:r>
            <a:r>
              <a:rPr lang="ja-JP" altLang="en-US"/>
              <a:t>的</a:t>
            </a:r>
            <a:r>
              <a:rPr lang="en-US" altLang="ja-JP" dirty="0"/>
              <a:t>portrait</a:t>
            </a:r>
            <a:r>
              <a:rPr lang="zh-CN" altLang="en-US" dirty="0"/>
              <a:t> </a:t>
            </a:r>
            <a:r>
              <a:rPr lang="en-US" altLang="zh-CN" dirty="0"/>
              <a:t>lens</a:t>
            </a:r>
            <a:r>
              <a:rPr lang="ja-JP" altLang="en-US"/>
              <a:t>的</a:t>
            </a:r>
            <a:r>
              <a:rPr lang="en-US" altLang="ja-JP" dirty="0"/>
              <a:t>F</a:t>
            </a:r>
            <a:r>
              <a:rPr lang="en-US" altLang="zh-CN" dirty="0"/>
              <a:t>/#</a:t>
            </a:r>
            <a:r>
              <a:rPr lang="ja-JP" altLang="en-US"/>
              <a:t>是</a:t>
            </a:r>
            <a:r>
              <a:rPr lang="en-US" altLang="zh-CN" dirty="0"/>
              <a:t>1.4</a:t>
            </a:r>
            <a:r>
              <a:rPr lang="ja-JP" altLang="en-US"/>
              <a:t>或</a:t>
            </a:r>
            <a:r>
              <a:rPr lang="en-US" altLang="zh-CN" dirty="0"/>
              <a:t>1.8</a:t>
            </a:r>
            <a:r>
              <a:rPr lang="zh-CN" altLang="en-US" dirty="0"/>
              <a:t>，</a:t>
            </a:r>
            <a:r>
              <a:rPr lang="ja-JP" altLang="en-US"/>
              <a:t>拍出来的景深效果大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/>
              <a:t>具体效果见下图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BFF6C8-E192-4C42-B51F-EBD444421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7704"/>
            <a:ext cx="6858000" cy="294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440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138</Words>
  <Application>Microsoft Macintosh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ＭＳ Ｐゴシック</vt:lpstr>
      <vt:lpstr>宋体</vt:lpstr>
      <vt:lpstr>Arial</vt:lpstr>
      <vt:lpstr>Calibri</vt:lpstr>
      <vt:lpstr>Office テーマ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Chen Feiyu (陳 飛宇)</dc:creator>
  <cp:lastModifiedBy>Feiyu CHEN</cp:lastModifiedBy>
  <cp:revision>6</cp:revision>
  <dcterms:created xsi:type="dcterms:W3CDTF">2018-08-27T01:58:20Z</dcterms:created>
  <dcterms:modified xsi:type="dcterms:W3CDTF">2018-09-09T05:12:56Z</dcterms:modified>
</cp:coreProperties>
</file>