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4F513-CE20-4D0B-B0B9-F7B9B0AA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F964B2-C37A-4EFB-98AA-B7C91E0A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17EBC9-CBE3-4427-84A9-76C0DDD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5701A4-5D97-4E99-9A05-1884FD27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E240EB-B416-4C1D-8D3D-0BCB3EF7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3A051-95D5-438E-82DF-8964DD12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E51F90-0E3F-402A-A995-1571066E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CA1A7D-24A9-463A-ACF2-714140D7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A113B2-63F3-4E55-82C8-994125A7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D1BC0-D5E6-4792-B453-31AC47E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447665-009B-4BCC-8743-0DDD17E80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DE759E-F0FC-44D5-99FD-7A964FED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9D22BD-551C-458D-87B5-E755C5FC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23E7F-DFCA-4DC6-A5A1-6184D344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6A1FB-13C9-4512-A60F-92469A8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D6F8F-FB77-4091-9E9D-EC85462C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86BC93-8E47-4618-A457-FA5141D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6BF026-A529-4560-B1A8-09483C6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9E45FE-6CAD-46ED-A945-B25A3BD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7939C2-39EA-4090-8944-F733643F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0935-760A-4ADF-B7F5-4A3AC335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F1DCD5-B2C7-4806-B876-5824A73A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4A861-ED98-4B94-BCBC-304C6EC2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C9930B-1384-455A-AA41-D60131ED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176AA-69A7-4628-989B-32386236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A363F-23B7-40D6-9C23-FBBCD171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C4B6D5-8418-47D1-9641-809614F7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7F1252-9B88-4F7E-9198-308077AA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76726C-9195-4B87-8161-0EBDACBA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3C911B-9A15-41B0-9CE5-FB38072A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621757-D3F9-4A51-B2E7-1D0DC15E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9F29-18AE-47B5-938B-DC1A871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4A376-42BB-4EA5-B764-0E349B71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25BF66-D1E2-494B-936A-EC9C676E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F25E32-57FF-4FEA-9BD9-38A378FE3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3C0437-BCE1-4801-AF74-E06D8423A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2F46C7-1863-406D-B3D1-9B65A382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BF80DA-4458-4C6A-9C53-90B7F11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646A55-EA50-458A-A6D4-80716924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A6FC1-1CB1-484F-8CEC-9F4F0A3A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B23ABD-8B7F-4D6A-BB41-18FAF71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CA4676-A8C9-4D48-81E9-ADE00DC9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4AA407-DF30-4D53-83E8-58B0B08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363F69-7090-4118-830C-E6484E7B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1B9093-D9D1-42F2-AA5A-BAF5FC87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3228A1-FE75-4F2F-9996-F6B978FB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F34FC-4ED1-4495-B07D-CE0CFFE4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16D3D-B74F-4E16-B7CC-8F3B294B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4679A3-14F9-4068-BFE2-23703110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B3AE79-A903-4D17-BA7C-147E0A78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E6F5E5-01D2-4CE1-9381-4C8E9157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11CE9C-B353-4886-82F6-EB580734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B5F2A-BF4D-4C86-BF4E-925B3FCE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1ED94A8-2037-4691-9DEB-246839211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A80376-BC94-4DDF-9587-7F2F3CF6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0E0A76-71C2-4A28-BEF4-4DBF698D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7A03F6-75D4-486F-87E9-D205DA9D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BDCDDA-9DD2-4092-B325-40A0DE5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3D3FDD-E7EF-46F0-B552-3AE7D394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2F30EF-92E9-4D7C-B36C-635EBB94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5DDC19-D0B1-49D2-A6E7-BDB29043E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C550-C217-4B59-AC1B-F591B5744C2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AD413-46C2-45C0-B8B1-32EAC59FB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A55EF-D842-4FDE-8233-6213A474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B07B-AE70-4F03-987A-E289CB09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070DCB8-B1F3-47AE-B05B-B9B515F026C8}"/>
              </a:ext>
            </a:extLst>
          </p:cNvPr>
          <p:cNvSpPr/>
          <p:nvPr/>
        </p:nvSpPr>
        <p:spPr>
          <a:xfrm>
            <a:off x="828997" y="4337981"/>
            <a:ext cx="1989666" cy="87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MitsuiVISA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2801FB-8721-4CE7-8446-DBE40BA770F1}"/>
              </a:ext>
            </a:extLst>
          </p:cNvPr>
          <p:cNvSpPr/>
          <p:nvPr/>
        </p:nvSpPr>
        <p:spPr>
          <a:xfrm>
            <a:off x="828997" y="5745707"/>
            <a:ext cx="1989666" cy="87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JCB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5A6CE6-FA8C-4A45-8DFC-7459E48413AF}"/>
              </a:ext>
            </a:extLst>
          </p:cNvPr>
          <p:cNvSpPr/>
          <p:nvPr/>
        </p:nvSpPr>
        <p:spPr>
          <a:xfrm>
            <a:off x="828997" y="1473200"/>
            <a:ext cx="1989666" cy="872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SMBC</a:t>
            </a:r>
          </a:p>
          <a:p>
            <a:pPr algn="ctr"/>
            <a:r>
              <a:rPr lang="en-US" dirty="0" smtClean="0"/>
              <a:t>(or Panasonic PDFs)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EFA826-A874-4E92-95C4-DAAE376D7748}"/>
              </a:ext>
            </a:extLst>
          </p:cNvPr>
          <p:cNvSpPr txBox="1"/>
          <p:nvPr/>
        </p:nvSpPr>
        <p:spPr>
          <a:xfrm>
            <a:off x="0" y="11069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4A8A36-A9D5-4F82-BD7E-4123C64ACEC8}"/>
              </a:ext>
            </a:extLst>
          </p:cNvPr>
          <p:cNvSpPr txBox="1"/>
          <p:nvPr/>
        </p:nvSpPr>
        <p:spPr>
          <a:xfrm>
            <a:off x="0" y="3949107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expense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3E6B076-62CA-4615-9C4C-F12311FAC1AC}"/>
              </a:ext>
            </a:extLst>
          </p:cNvPr>
          <p:cNvSpPr/>
          <p:nvPr/>
        </p:nvSpPr>
        <p:spPr>
          <a:xfrm>
            <a:off x="3429001" y="2387600"/>
            <a:ext cx="3640666" cy="1473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ExpenseManager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EDE74DA5-E883-453C-A910-8EC68E6EAE4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818663" y="1909234"/>
            <a:ext cx="610338" cy="1214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33987C6A-54E8-4749-BBBE-23CB42B8897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18663" y="3124200"/>
            <a:ext cx="610338" cy="1649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165DAF1F-3FE5-455B-9619-A6EB1C87176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818663" y="3124200"/>
            <a:ext cx="610338" cy="305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B81B863-C5C8-4D11-98F7-F944D2CBBD0C}"/>
              </a:ext>
            </a:extLst>
          </p:cNvPr>
          <p:cNvSpPr/>
          <p:nvPr/>
        </p:nvSpPr>
        <p:spPr>
          <a:xfrm>
            <a:off x="9804400" y="1763184"/>
            <a:ext cx="2387600" cy="753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expense</a:t>
            </a:r>
          </a:p>
          <a:p>
            <a:pPr algn="ctr"/>
            <a:r>
              <a:rPr lang="en-US" dirty="0"/>
              <a:t>figure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FEC22AE3-785A-4EC4-968D-677C3E3131A3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7069667" y="2139951"/>
            <a:ext cx="2734733" cy="984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-14517" y="0"/>
            <a:ext cx="9123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因为我所有收入支出都和</a:t>
            </a:r>
            <a:r>
              <a:rPr kumimoji="1" lang="en-US" altLang="zh-CN" dirty="0" smtClean="0"/>
              <a:t>SMBC</a:t>
            </a:r>
            <a:r>
              <a:rPr kumimoji="1" lang="zh-CN" altLang="en-US" dirty="0" smtClean="0"/>
              <a:t>的口座关联，</a:t>
            </a:r>
            <a:endParaRPr kumimoji="1" lang="en-US" altLang="zh-CN" dirty="0" smtClean="0"/>
          </a:p>
          <a:p>
            <a:r>
              <a:rPr kumimoji="1" lang="zh-CN" altLang="en-US" dirty="0"/>
              <a:t>我只需要</a:t>
            </a:r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SMBC</a:t>
            </a:r>
            <a:r>
              <a:rPr kumimoji="1" lang="zh-CN" altLang="en-US" dirty="0" smtClean="0"/>
              <a:t>就可以知道我所有</a:t>
            </a:r>
            <a:r>
              <a:rPr kumimoji="1" lang="en-US" altLang="zh-CN" dirty="0" smtClean="0"/>
              <a:t>income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expense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我加入其他机能的原因是，</a:t>
            </a:r>
            <a:r>
              <a:rPr kumimoji="1" lang="en-US" altLang="zh-CN" dirty="0" smtClean="0"/>
              <a:t>SMBC</a:t>
            </a:r>
            <a:r>
              <a:rPr kumimoji="1" lang="zh-CN" altLang="en-US" dirty="0" smtClean="0"/>
              <a:t>口座只提供总额，</a:t>
            </a:r>
            <a:r>
              <a:rPr kumimoji="1" lang="zh-CN" altLang="en-US" smtClean="0"/>
              <a:t>我需要跟详细的各个收入支出项目分析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275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Theme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全社標準PC</cp:lastModifiedBy>
  <cp:revision>7</cp:revision>
  <dcterms:created xsi:type="dcterms:W3CDTF">2017-09-21T01:26:12Z</dcterms:created>
  <dcterms:modified xsi:type="dcterms:W3CDTF">2018-01-25T04:30:49Z</dcterms:modified>
</cp:coreProperties>
</file>