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4F513-CE20-4D0B-B0B9-F7B9B0AA1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964B2-C37A-4EFB-98AA-B7C91E0AA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7EBC9-CBE3-4427-84A9-76C0DDD4D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C550-C217-4B59-AC1B-F591B5744C2A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01A4-5D97-4E99-9A05-1884FD27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240EB-B416-4C1D-8D3D-0BCB3EF70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B07B-AE70-4F03-987A-E289CB09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86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A051-95D5-438E-82DF-8964DD12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51F90-0E3F-402A-A995-1571066E9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A1A7D-24A9-463A-ACF2-714140D7B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C550-C217-4B59-AC1B-F591B5744C2A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113B2-63F3-4E55-82C8-994125A70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D1BC0-D5E6-4792-B453-31AC47E6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B07B-AE70-4F03-987A-E289CB09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0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447665-009B-4BCC-8743-0DDD17E80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E759E-F0FC-44D5-99FD-7A964FED2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D22BD-551C-458D-87B5-E755C5FC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C550-C217-4B59-AC1B-F591B5744C2A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23E7F-DFCA-4DC6-A5A1-6184D3445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6A1FB-13C9-4512-A60F-92469A8B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B07B-AE70-4F03-987A-E289CB09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9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D6F8F-FB77-4091-9E9D-EC85462C8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6BC93-8E47-4618-A457-FA5141D38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BF026-A529-4560-B1A8-09483C65E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C550-C217-4B59-AC1B-F591B5744C2A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E45FE-6CAD-46ED-A945-B25A3BD5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939C2-39EA-4090-8944-F733643F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B07B-AE70-4F03-987A-E289CB09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1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10935-760A-4ADF-B7F5-4A3AC3353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1DCD5-B2C7-4806-B876-5824A73A0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4A861-ED98-4B94-BCBC-304C6EC28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C550-C217-4B59-AC1B-F591B5744C2A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9930B-1384-455A-AA41-D60131ED0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76AA-69A7-4628-989B-32386236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B07B-AE70-4F03-987A-E289CB09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1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A363F-23B7-40D6-9C23-FBBCD1714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4B6D5-8418-47D1-9641-809614F75A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F1252-9B88-4F7E-9198-308077AA2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6726C-9195-4B87-8161-0EBDACBA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C550-C217-4B59-AC1B-F591B5744C2A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C911B-9A15-41B0-9CE5-FB38072AB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21757-D3F9-4A51-B2E7-1D0DC15E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B07B-AE70-4F03-987A-E289CB09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4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9F29-18AE-47B5-938B-DC1A871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4A376-42BB-4EA5-B764-0E349B714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5BF66-D1E2-494B-936A-EC9C676E5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F25E32-57FF-4FEA-9BD9-38A378FE35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3C0437-BCE1-4801-AF74-E06D8423AB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F46C7-1863-406D-B3D1-9B65A382A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C550-C217-4B59-AC1B-F591B5744C2A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BF80DA-4458-4C6A-9C53-90B7F11D7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646A55-EA50-458A-A6D4-80716924C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B07B-AE70-4F03-987A-E289CB09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A6FC1-1CB1-484F-8CEC-9F4F0A3AC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B23ABD-8B7F-4D6A-BB41-18FAF71E5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C550-C217-4B59-AC1B-F591B5744C2A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A4676-A8C9-4D48-81E9-ADE00DC93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AA407-DF30-4D53-83E8-58B0B080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B07B-AE70-4F03-987A-E289CB09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5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363F69-7090-4118-830C-E6484E7BD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C550-C217-4B59-AC1B-F591B5744C2A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B9093-D9D1-42F2-AA5A-BAF5FC87B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228A1-FE75-4F2F-9996-F6B978FB3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B07B-AE70-4F03-987A-E289CB09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16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F34FC-4ED1-4495-B07D-CE0CFFE43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16D3D-B74F-4E16-B7CC-8F3B294BB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679A3-14F9-4068-BFE2-237031105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3AE79-A903-4D17-BA7C-147E0A78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C550-C217-4B59-AC1B-F591B5744C2A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6F5E5-01D2-4CE1-9381-4C8E91573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1CE9C-B353-4886-82F6-EB580734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B07B-AE70-4F03-987A-E289CB09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17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B5F2A-BF4D-4C86-BF4E-925B3FCEF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ED94A8-2037-4691-9DEB-246839211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80376-BC94-4DDF-9587-7F2F3CF69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E0A76-71C2-4A28-BEF4-4DBF698DD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C550-C217-4B59-AC1B-F591B5744C2A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A03F6-75D4-486F-87E9-D205DA9DD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DCDDA-9DD2-4092-B325-40A0DE573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B07B-AE70-4F03-987A-E289CB09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65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D3FDD-E7EF-46F0-B552-3AE7D3947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F30EF-92E9-4D7C-B36C-635EBB941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DC19-D0B1-49D2-A6E7-BDB29043EE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5C550-C217-4B59-AC1B-F591B5744C2A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AD413-46C2-45C0-B8B1-32EAC59FB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A55EF-D842-4FDE-8233-6213A4748C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FB07B-AE70-4F03-987A-E289CB09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9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70DCB8-B1F3-47AE-B05B-B9B515F026C8}"/>
              </a:ext>
            </a:extLst>
          </p:cNvPr>
          <p:cNvSpPr/>
          <p:nvPr/>
        </p:nvSpPr>
        <p:spPr>
          <a:xfrm>
            <a:off x="941919" y="2350155"/>
            <a:ext cx="1989666" cy="872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MitsuiVISA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2801FB-8721-4CE7-8446-DBE40BA770F1}"/>
              </a:ext>
            </a:extLst>
          </p:cNvPr>
          <p:cNvSpPr/>
          <p:nvPr/>
        </p:nvSpPr>
        <p:spPr>
          <a:xfrm>
            <a:off x="948266" y="3757881"/>
            <a:ext cx="1989666" cy="872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JCB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5A6CE6-FA8C-4A45-8DFC-7459E48413AF}"/>
              </a:ext>
            </a:extLst>
          </p:cNvPr>
          <p:cNvSpPr/>
          <p:nvPr/>
        </p:nvSpPr>
        <p:spPr>
          <a:xfrm>
            <a:off x="948267" y="601133"/>
            <a:ext cx="1989666" cy="8720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SMBC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EFA826-A874-4E92-95C4-DAAE376D7748}"/>
              </a:ext>
            </a:extLst>
          </p:cNvPr>
          <p:cNvSpPr txBox="1"/>
          <p:nvPr/>
        </p:nvSpPr>
        <p:spPr>
          <a:xfrm>
            <a:off x="118533" y="203200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4A8A36-A9D5-4F82-BD7E-4123C64ACEC8}"/>
              </a:ext>
            </a:extLst>
          </p:cNvPr>
          <p:cNvSpPr txBox="1"/>
          <p:nvPr/>
        </p:nvSpPr>
        <p:spPr>
          <a:xfrm>
            <a:off x="-24692" y="2350155"/>
            <a:ext cx="96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expense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3E6B076-62CA-4615-9C4C-F12311FAC1AC}"/>
              </a:ext>
            </a:extLst>
          </p:cNvPr>
          <p:cNvSpPr/>
          <p:nvPr/>
        </p:nvSpPr>
        <p:spPr>
          <a:xfrm>
            <a:off x="3429001" y="2387600"/>
            <a:ext cx="3640666" cy="1473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ExpenseManager</a:t>
            </a:r>
            <a:endParaRPr lang="en-US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DE74DA5-E883-453C-A910-8EC68E6EAE47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937933" y="1037167"/>
            <a:ext cx="491068" cy="20870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3987C6A-54E8-4749-BBBE-23CB42B8897F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2931585" y="2786189"/>
            <a:ext cx="497416" cy="3380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65DAF1F-3FE5-455B-9619-A6EB1C871765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2937932" y="3124200"/>
            <a:ext cx="491069" cy="10697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B81B863-C5C8-4D11-98F7-F944D2CBBD0C}"/>
              </a:ext>
            </a:extLst>
          </p:cNvPr>
          <p:cNvSpPr/>
          <p:nvPr/>
        </p:nvSpPr>
        <p:spPr>
          <a:xfrm>
            <a:off x="8636000" y="839887"/>
            <a:ext cx="2387600" cy="75353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Monthly expense</a:t>
            </a:r>
          </a:p>
          <a:p>
            <a:pPr algn="ctr"/>
            <a:r>
              <a:rPr lang="en-US" dirty="0"/>
              <a:t>figure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EC22AE3-785A-4EC4-968D-677C3E3131A3}"/>
              </a:ext>
            </a:extLst>
          </p:cNvPr>
          <p:cNvCxnSpPr>
            <a:cxnSpLocks/>
            <a:stCxn id="7" idx="3"/>
            <a:endCxn id="23" idx="1"/>
          </p:cNvCxnSpPr>
          <p:nvPr/>
        </p:nvCxnSpPr>
        <p:spPr>
          <a:xfrm flipV="1">
            <a:off x="7069667" y="1216654"/>
            <a:ext cx="1566333" cy="19075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755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Feiyu CHEN</dc:creator>
  <cp:lastModifiedBy>Feiyu CHEN</cp:lastModifiedBy>
  <cp:revision>4</cp:revision>
  <dcterms:created xsi:type="dcterms:W3CDTF">2017-09-21T01:26:12Z</dcterms:created>
  <dcterms:modified xsi:type="dcterms:W3CDTF">2017-09-21T01:30:54Z</dcterms:modified>
</cp:coreProperties>
</file>