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0"/>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p:restoredTop sz="96012"/>
  </p:normalViewPr>
  <p:slideViewPr>
    <p:cSldViewPr snapToGrid="0" snapToObjects="1">
      <p:cViewPr varScale="1">
        <p:scale>
          <a:sx n="112" d="100"/>
          <a:sy n="112" d="100"/>
        </p:scale>
        <p:origin x="488"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2022/7/6</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2022/7/6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2022/7/6</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2022/7/6</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2022/7/6</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2022/7/6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2022/7/6</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2022/7/6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program.rpc.initialize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 {</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    );</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6454</TotalTime>
  <Words>4672</Words>
  <Application>Microsoft Macintosh PowerPoint</Application>
  <PresentationFormat>ワイド画面</PresentationFormat>
  <Paragraphs>1178</Paragraphs>
  <Slides>48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48</vt:i4>
      </vt:variant>
    </vt:vector>
  </HeadingPairs>
  <TitlesOfParts>
    <vt:vector size="53" baseType="lpstr">
      <vt:lpstr>Yu Gothic</vt:lpstr>
      <vt:lpstr>Yu Gothic</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lpstr>(Appendix) Anchor - A framework for building Solana programs</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2032</cp:revision>
  <dcterms:created xsi:type="dcterms:W3CDTF">2021-12-18T05:33:19Z</dcterms:created>
  <dcterms:modified xsi:type="dcterms:W3CDTF">2022-07-06T11:17:51Z</dcterms:modified>
  <cp:category/>
</cp:coreProperties>
</file>