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66" r:id="rId3"/>
    <p:sldId id="262" r:id="rId4"/>
    <p:sldId id="263" r:id="rId5"/>
    <p:sldId id="264" r:id="rId6"/>
    <p:sldId id="260" r:id="rId7"/>
    <p:sldId id="278" r:id="rId8"/>
    <p:sldId id="280" r:id="rId9"/>
    <p:sldId id="281" r:id="rId10"/>
    <p:sldId id="282" r:id="rId11"/>
    <p:sldId id="283" r:id="rId12"/>
    <p:sldId id="267" r:id="rId13"/>
    <p:sldId id="258" r:id="rId14"/>
    <p:sldId id="259" r:id="rId15"/>
    <p:sldId id="269" r:id="rId16"/>
    <p:sldId id="272" r:id="rId17"/>
    <p:sldId id="271" r:id="rId18"/>
    <p:sldId id="273" r:id="rId19"/>
    <p:sldId id="274" r:id="rId20"/>
    <p:sldId id="276" r:id="rId21"/>
    <p:sldId id="277" r:id="rId22"/>
    <p:sldId id="268" r:id="rId23"/>
    <p:sldId id="26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8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3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 dirty="0"/>
              <a:t>Give </a:t>
            </a:r>
            <a:r>
              <a:rPr kumimoji="1" lang="en-US" altLang="ja-JP" sz="1200" dirty="0">
                <a:hlinkClick r:id="rId2"/>
              </a:rPr>
              <a:t>Signer</a:t>
            </a:r>
            <a:endParaRPr kumimoji="1" lang="en-US" altLang="ja-JP" sz="1200" dirty="0"/>
          </a:p>
          <a:p>
            <a:r>
              <a:rPr kumimoji="1" lang="en-US" altLang="ja-JP" sz="1200" dirty="0"/>
              <a:t>(public key</a:t>
            </a:r>
          </a:p>
          <a:p>
            <a:r>
              <a:rPr kumimoji="1" lang="en-US" altLang="ja-JP" sz="1200" dirty="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 dirty="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9855-F622-944A-824D-5CE3E5F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8A571-F3B2-ED4B-9809-F48E06A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CD0B5-BA3C-454C-B3C2-4498787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487736-FF23-A042-8303-D8F09A6EA4FA}"/>
              </a:ext>
            </a:extLst>
          </p:cNvPr>
          <p:cNvSpPr txBox="1"/>
          <p:nvPr/>
        </p:nvSpPr>
        <p:spPr>
          <a:xfrm>
            <a:off x="838200" y="1142188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 Validator 101: Transaction Processing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jito-labs.medium.com</a:t>
            </a:r>
            <a:r>
              <a:rPr kumimoji="1" lang="en-US" altLang="ja-JP" sz="1050" dirty="0"/>
              <a:t>/solana-validator-101-transaction-processing-90bcdc271143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 Cookbook -  Retrying Transactions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solanacookbook.com</a:t>
            </a:r>
            <a:r>
              <a:rPr kumimoji="1" lang="en-US" altLang="ja-JP" sz="1050" dirty="0"/>
              <a:t>/guides/</a:t>
            </a:r>
            <a:r>
              <a:rPr kumimoji="1" lang="en-US" altLang="ja-JP" sz="1050" dirty="0" err="1"/>
              <a:t>retrying-transactions.html#how-rpc-nodes-broadcast-transactions</a:t>
            </a:r>
            <a:endParaRPr kumimoji="1" lang="en-US" altLang="ja-JP" sz="1050" dirty="0"/>
          </a:p>
          <a:p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3081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229988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22998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229988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22998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02820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03075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696200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32699"/>
              </p:ext>
            </p:extLst>
          </p:nvPr>
        </p:nvGraphicFramePr>
        <p:xfrm>
          <a:off x="415642" y="5007560"/>
          <a:ext cx="1121191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(Developer):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0421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86214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8228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536869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823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655817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 Code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[Program Source]</a:t>
            </a:r>
          </a:p>
          <a:p>
            <a:pPr lvl="1"/>
            <a:r>
              <a:rPr kumimoji="1" lang="en-US" altLang="ja-JP" sz="1400" dirty="0"/>
              <a:t>GitHub - project-serum / anchor escrow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/project-serum/anchor/tree/master/tests/escrow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Escrow behavior is based on anchor escrow program. Check </a:t>
            </a:r>
            <a:r>
              <a:rPr kumimoji="1" lang="en-US" altLang="ja-JP" sz="1400" dirty="0" err="1"/>
              <a:t>escrow.ts</a:t>
            </a:r>
            <a:r>
              <a:rPr kumimoji="1" lang="en-US" altLang="ja-JP" sz="1400" dirty="0"/>
              <a:t> and </a:t>
            </a:r>
            <a:r>
              <a:rPr kumimoji="1" lang="en-US" altLang="ja-JP" sz="1400" dirty="0" err="1"/>
              <a:t>lib.rs</a:t>
            </a:r>
            <a:r>
              <a:rPr kumimoji="1" lang="en-US" altLang="ja-JP" sz="1400" dirty="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My debug program: </a:t>
            </a: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/256hax/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-anchor-react-minimal-example/tree/main/anchor/escrow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Programming on Solana - An Introduction | </a:t>
            </a:r>
            <a:r>
              <a:rPr kumimoji="1" lang="en-US" altLang="ja-JP" sz="1400" dirty="0" err="1"/>
              <a:t>Paulx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paulx.dev</a:t>
            </a:r>
            <a:r>
              <a:rPr kumimoji="1" lang="en-US" altLang="ja-JP" sz="1050" dirty="0"/>
              <a:t>/blog/2021/01/14/programming-on-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 dirty="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 dirty="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zenn.dev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razokulover</a:t>
            </a:r>
            <a:r>
              <a:rPr kumimoji="1" lang="en-US" altLang="ja-JP" sz="1050" dirty="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Anchor Example: Escrow Program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hackmd.io</a:t>
            </a:r>
            <a:r>
              <a:rPr kumimoji="1" lang="en-US" altLang="ja-JP" sz="1050" dirty="0"/>
              <a:t>/@</a:t>
            </a:r>
            <a:r>
              <a:rPr kumimoji="1" lang="en-US" altLang="ja-JP" sz="1050" dirty="0" err="1"/>
              <a:t>ironaddicteddog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anchor_example_escrow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Set Authority (</a:t>
            </a:r>
            <a:r>
              <a:rPr kumimoji="1" lang="en-US" altLang="ja-JP" sz="1050" dirty="0" err="1"/>
              <a:t>SetAuthority</a:t>
            </a:r>
            <a:r>
              <a:rPr kumimoji="1" lang="en-US" altLang="ja-JP" sz="1050" dirty="0"/>
              <a:t>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provider.wallet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pda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findProgramAddress</a:t>
            </a:r>
            <a:r>
              <a:rPr kumimoji="1" lang="en-US" altLang="ja-JP" sz="1050" dirty="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pda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Issues or Pull </a:t>
            </a:r>
            <a:r>
              <a:rPr lang="en-US" altLang="ja-JP" dirty="0"/>
              <a:t>r</a:t>
            </a:r>
            <a:r>
              <a:rPr kumimoji="1" lang="en-US" altLang="ja-JP" dirty="0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This document hasn't yet been reviewed by experts.</a:t>
            </a:r>
          </a:p>
          <a:p>
            <a:r>
              <a:rPr kumimoji="1" lang="en-US" altLang="ja-JP" sz="1600" dirty="0"/>
              <a:t>Let me know if incorrect. I'm opening to Issues or Pull requests on GitHub.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https://</a:t>
            </a:r>
            <a:r>
              <a:rPr kumimoji="1" lang="en-US" altLang="ja-JP" sz="1600" dirty="0" err="1"/>
              <a:t>github.com</a:t>
            </a:r>
            <a:r>
              <a:rPr kumimoji="1" lang="en-US" altLang="ja-JP" sz="1600" dirty="0"/>
              <a:t>/256hax/</a:t>
            </a:r>
            <a:r>
              <a:rPr kumimoji="1" lang="en-US" altLang="ja-JP" sz="1600" dirty="0" err="1"/>
              <a:t>solana</a:t>
            </a:r>
            <a:r>
              <a:rPr kumimoji="1" lang="en-US" altLang="ja-JP" sz="1600" dirty="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DeFi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Mint</a:t>
            </a:r>
          </a:p>
          <a:p>
            <a:pPr algn="ctr"/>
            <a:r>
              <a:rPr kumimoji="1" lang="en-US" altLang="ja-JP" sz="1200" dirty="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AcceleRaytor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DropZone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Exchange</a:t>
            </a:r>
          </a:p>
          <a:p>
            <a:pPr algn="ctr"/>
            <a:r>
              <a:rPr kumimoji="1" lang="en-US" altLang="ja-JP" sz="1200" dirty="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Add Liquidity</a:t>
            </a:r>
          </a:p>
          <a:p>
            <a:pPr algn="ctr"/>
            <a:r>
              <a:rPr kumimoji="1" lang="en-US" altLang="ja-JP" sz="1200" dirty="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Earn</a:t>
            </a:r>
          </a:p>
          <a:p>
            <a:pPr algn="ctr"/>
            <a:r>
              <a:rPr kumimoji="1" lang="en-US" altLang="ja-JP" sz="1200" dirty="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on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Create</a:t>
            </a:r>
          </a:p>
          <a:p>
            <a:pPr algn="ctr"/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Reference: </a:t>
            </a:r>
            <a:r>
              <a:rPr kumimoji="1" lang="en-US" altLang="ja-JP" sz="1050" dirty="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err="1"/>
              <a:t>Uniswap</a:t>
            </a:r>
            <a:r>
              <a:rPr lang="en-US" altLang="ja-JP" dirty="0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 dirty="0"/>
              <a:t>In practice,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"Because the relative price of the two pair assets can only be changed through trading, divergences between the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 and external prices create arbitrage opportunities. This mechanism ensures that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Source: https://</a:t>
            </a:r>
            <a:r>
              <a:rPr lang="en-US" altLang="ja-JP" sz="1050" dirty="0" err="1"/>
              <a:t>docs.uniswap.org</a:t>
            </a:r>
            <a:r>
              <a:rPr lang="en-US" altLang="ja-JP" sz="1050" dirty="0"/>
              <a:t>/protocol/V2/concepts/protocol-overview/how-</a:t>
            </a:r>
            <a:r>
              <a:rPr lang="en-US" altLang="ja-JP" sz="1050" dirty="0" err="1"/>
              <a:t>uniswap</a:t>
            </a:r>
            <a:r>
              <a:rPr lang="en-US" altLang="ja-JP" sz="1050" dirty="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Example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arweave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68335" y="3105631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33" y="1426610"/>
            <a:ext cx="851651" cy="25549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0D5957B-199F-D340-B1DA-713D46AB57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6338" y="3512052"/>
            <a:ext cx="360339" cy="3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Reference: </a:t>
            </a:r>
            <a:r>
              <a:rPr kumimoji="1" lang="en-US" altLang="ja-JP" sz="1200" dirty="0">
                <a:hlinkClick r:id="rId4"/>
              </a:rPr>
              <a:t>Phantom - Staying safe with Phantom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Example Code: </a:t>
            </a:r>
            <a:r>
              <a:rPr kumimoji="1" lang="en-US" altLang="ja-JP" sz="1200" dirty="0">
                <a:hlinkClick r:id="rId2"/>
              </a:rPr>
              <a:t>256hax - react </a:t>
            </a:r>
            <a:r>
              <a:rPr kumimoji="1" lang="en-US" altLang="ja-JP" sz="1200" dirty="0" err="1">
                <a:hlinkClick r:id="rId2"/>
              </a:rPr>
              <a:t>sign_and_transaction</a:t>
            </a:r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00FB3C-514C-AC48-9664-EED57AC40783}"/>
              </a:ext>
            </a:extLst>
          </p:cNvPr>
          <p:cNvSpPr/>
          <p:nvPr/>
        </p:nvSpPr>
        <p:spPr>
          <a:xfrm>
            <a:off x="3183040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40236E-8E93-6F4E-B45A-6587AFECA388}"/>
              </a:ext>
            </a:extLst>
          </p:cNvPr>
          <p:cNvCxnSpPr>
            <a:cxnSpLocks/>
            <a:stCxn id="28" idx="0"/>
            <a:endCxn id="56" idx="2"/>
          </p:cNvCxnSpPr>
          <p:nvPr/>
        </p:nvCxnSpPr>
        <p:spPr>
          <a:xfrm flipV="1">
            <a:off x="3718514" y="4910123"/>
            <a:ext cx="1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4552</TotalTime>
  <Words>2252</Words>
  <Application>Microsoft Macintosh PowerPoint</Application>
  <PresentationFormat>ワイド画面</PresentationFormat>
  <Paragraphs>679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Yu Gothic</vt:lpstr>
      <vt:lpstr>Yu Gothic</vt:lpstr>
      <vt:lpstr>Arial</vt:lpstr>
      <vt:lpstr>Calibri</vt:lpstr>
      <vt:lpstr>Office テーマ</vt:lpstr>
      <vt:lpstr>Solana Blockchain Outline Figure for Product Manager (Draft)</vt:lpstr>
      <vt:lpstr>Yield Farming</vt:lpstr>
      <vt:lpstr>Yield Farming Customer Journey Outline</vt:lpstr>
      <vt:lpstr>Listing Token on Market - Outline Figure (Draft)</vt:lpstr>
      <vt:lpstr>How Uniswap V2 works</vt:lpstr>
      <vt:lpstr>Production System Architecture Example (Draft)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Reference</vt:lpstr>
      <vt:lpstr>Accounts</vt:lpstr>
      <vt:lpstr>Accounts – Execution Programs/Transactions Process (Draft)</vt:lpstr>
      <vt:lpstr>Accounts – Sending Token Process (Draft)</vt:lpstr>
      <vt:lpstr>Escrow</vt:lpstr>
      <vt:lpstr>Source Code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1035</cp:revision>
  <dcterms:created xsi:type="dcterms:W3CDTF">2021-12-18T05:33:19Z</dcterms:created>
  <dcterms:modified xsi:type="dcterms:W3CDTF">2022-01-21T12:36:20Z</dcterms:modified>
  <cp:category/>
</cp:coreProperties>
</file>