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62" r:id="rId4"/>
    <p:sldId id="263" r:id="rId5"/>
    <p:sldId id="264" r:id="rId6"/>
    <p:sldId id="260" r:id="rId7"/>
    <p:sldId id="278" r:id="rId8"/>
    <p:sldId id="280" r:id="rId9"/>
    <p:sldId id="281" r:id="rId10"/>
    <p:sldId id="282" r:id="rId11"/>
    <p:sldId id="283" r:id="rId12"/>
    <p:sldId id="267" r:id="rId13"/>
    <p:sldId id="258" r:id="rId14"/>
    <p:sldId id="259" r:id="rId15"/>
    <p:sldId id="269" r:id="rId16"/>
    <p:sldId id="272" r:id="rId17"/>
    <p:sldId id="271" r:id="rId18"/>
    <p:sldId id="273" r:id="rId19"/>
    <p:sldId id="274" r:id="rId20"/>
    <p:sldId id="276" r:id="rId21"/>
    <p:sldId id="277" r:id="rId22"/>
    <p:sldId id="268" r:id="rId23"/>
    <p:sldId id="26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 dirty="0"/>
              <a:t>Give </a:t>
            </a:r>
            <a:r>
              <a:rPr kumimoji="1" lang="en-US" altLang="ja-JP" sz="1200" dirty="0">
                <a:hlinkClick r:id="rId2"/>
              </a:rPr>
              <a:t>Signer</a:t>
            </a:r>
            <a:endParaRPr kumimoji="1" lang="en-US" altLang="ja-JP" sz="1200" dirty="0"/>
          </a:p>
          <a:p>
            <a:r>
              <a:rPr kumimoji="1" lang="en-US" altLang="ja-JP" sz="1200" dirty="0"/>
              <a:t>(public key</a:t>
            </a:r>
          </a:p>
          <a:p>
            <a:r>
              <a:rPr kumimoji="1" lang="en-US" altLang="ja-JP" sz="1200" dirty="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Validator 101: Transaction Processing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jito-labs.medium.com</a:t>
            </a:r>
            <a:r>
              <a:rPr kumimoji="1" lang="en-US" altLang="ja-JP" sz="1050" dirty="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 Cookbook -  Retrying Transactions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solanacookbook.com</a:t>
            </a:r>
            <a:r>
              <a:rPr kumimoji="1" lang="en-US" altLang="ja-JP" sz="1050" dirty="0"/>
              <a:t>/guides/</a:t>
            </a:r>
            <a:r>
              <a:rPr kumimoji="1" lang="en-US" altLang="ja-JP" sz="1050" dirty="0" err="1"/>
              <a:t>retrying-transactions.html#how-rpc-nodes-broadcast-transactions</a:t>
            </a:r>
            <a:endParaRPr kumimoji="1" lang="en-US" altLang="ja-JP" sz="105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This document hasn't yet been reviewed by experts.</a:t>
            </a:r>
          </a:p>
          <a:p>
            <a:r>
              <a:rPr kumimoji="1" lang="en-US" altLang="ja-JP" sz="1600" dirty="0"/>
              <a:t>Let me know if incorrect. I'm opening to Issues or Pull requests on GitHub.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https://</a:t>
            </a:r>
            <a:r>
              <a:rPr kumimoji="1" lang="en-US" altLang="ja-JP" sz="1600" dirty="0" err="1"/>
              <a:t>github.com</a:t>
            </a:r>
            <a:r>
              <a:rPr kumimoji="1" lang="en-US" altLang="ja-JP" sz="1600" dirty="0"/>
              <a:t>/256hax/</a:t>
            </a:r>
            <a:r>
              <a:rPr kumimoji="1" lang="en-US" altLang="ja-JP" sz="1600" dirty="0" err="1"/>
              <a:t>solana</a:t>
            </a:r>
            <a:r>
              <a:rPr kumimoji="1" lang="en-US" altLang="ja-JP" sz="16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Example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Example Code: </a:t>
            </a:r>
            <a:r>
              <a:rPr kumimoji="1" lang="en-US" altLang="ja-JP" sz="1200" dirty="0">
                <a:hlinkClick r:id="rId2"/>
              </a:rPr>
              <a:t>256hax - react </a:t>
            </a:r>
            <a:r>
              <a:rPr kumimoji="1" lang="en-US" altLang="ja-JP" sz="1200" dirty="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2250</Words>
  <Application>Microsoft Macintosh PowerPoint</Application>
  <PresentationFormat>ワイド画面</PresentationFormat>
  <Paragraphs>679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Example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Sending Token Process (Draft)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1034</cp:revision>
  <dcterms:created xsi:type="dcterms:W3CDTF">2021-12-18T05:33:19Z</dcterms:created>
  <dcterms:modified xsi:type="dcterms:W3CDTF">2022-01-19T23:25:42Z</dcterms:modified>
  <cp:category/>
</cp:coreProperties>
</file>