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6" r:id="rId3"/>
    <p:sldId id="262" r:id="rId4"/>
    <p:sldId id="263" r:id="rId5"/>
    <p:sldId id="264" r:id="rId6"/>
    <p:sldId id="260" r:id="rId7"/>
    <p:sldId id="267" r:id="rId8"/>
    <p:sldId id="258" r:id="rId9"/>
    <p:sldId id="259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Quote:</a:t>
            </a:r>
            <a:r>
              <a:rPr lang="en-US" altLang="ja-JP" dirty="0"/>
              <a:t> 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28436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Example Programs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722773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 Authority: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TokenkegQ...Q5DA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772U...8ZkK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FHx9...1Cm7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VkcJ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xVoK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TokenkegQ...Q5DA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526638" y="655817"/>
            <a:ext cx="1044473" cy="832478"/>
            <a:chOff x="10526638" y="655817"/>
            <a:chExt cx="1044473" cy="832478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1199</Words>
  <Application>Microsoft Macintosh PowerPoint</Application>
  <PresentationFormat>ワイド画面</PresentationFormat>
  <Paragraphs>294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Yu Gothic</vt:lpstr>
      <vt:lpstr>Yu Gothic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Quote: How Uniswap V2 works</vt:lpstr>
      <vt:lpstr>Production System Architecture (Draft)</vt:lpstr>
      <vt:lpstr>Accounts</vt:lpstr>
      <vt:lpstr>Accounts – Execution Programs/Transactions Process (Draft)</vt:lpstr>
      <vt:lpstr>Accounts – Sending Token Process (Draft)</vt:lpstr>
      <vt:lpstr>IDO Pool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540</cp:revision>
  <dcterms:created xsi:type="dcterms:W3CDTF">2021-12-18T05:33:19Z</dcterms:created>
  <dcterms:modified xsi:type="dcterms:W3CDTF">2022-01-04T14:08:00Z</dcterms:modified>
  <cp:category/>
</cp:coreProperties>
</file>