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8"/>
    <p:restoredTop sz="96012"/>
  </p:normalViewPr>
  <p:slideViewPr>
    <p:cSldViewPr snapToGrid="0" snapToObjects="1">
      <p:cViewPr varScale="1">
        <p:scale>
          <a:sx n="130" d="100"/>
          <a:sy n="130" d="100"/>
        </p:scale>
        <p:origin x="216" y="11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2022/8/9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2022/8/9</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2022/8/9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2022/8/9</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2022/8/9</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2022/8/9</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2022/8/9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2022/8/9</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2022/8/9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emf"/><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
        <p:nvSpPr>
          <p:cNvPr id="3" name="テキスト ボックス 2">
            <a:extLst>
              <a:ext uri="{FF2B5EF4-FFF2-40B4-BE49-F238E27FC236}">
                <a16:creationId xmlns:a16="http://schemas.microsoft.com/office/drawing/2014/main" id="{576AB14F-1E75-BB67-A873-A023BB90A1E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Aug 09 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2551504"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6763342" y="721027"/>
            <a:ext cx="5123858"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2551504"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1050" dirty="0">
                <a:solidFill>
                  <a:schemeClr val="tx1"/>
                </a:solidFill>
              </a:rPr>
              <a:t>M2mx...</a:t>
            </a:r>
          </a:p>
          <a:p>
            <a:r>
              <a:rPr kumimoji="1" lang="en-US" altLang="ja-JP" sz="1050" dirty="0">
                <a:solidFill>
                  <a:schemeClr val="tx1"/>
                </a:solidFill>
              </a:rPr>
              <a:t>Executable: Yes</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925093"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a:t>
            </a:r>
          </a:p>
          <a:p>
            <a:endParaRPr kumimoji="1" lang="en-US" altLang="ja-JP" sz="1050" b="1" dirty="0">
              <a:solidFill>
                <a:schemeClr val="tx1"/>
              </a:solidFill>
            </a:endParaRP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13" name="直線コネクタ 12">
            <a:extLst>
              <a:ext uri="{FF2B5EF4-FFF2-40B4-BE49-F238E27FC236}">
                <a16:creationId xmlns:a16="http://schemas.microsoft.com/office/drawing/2014/main" id="{73054554-01FB-9A4C-80AA-90EA93E51141}"/>
              </a:ext>
            </a:extLst>
          </p:cNvPr>
          <p:cNvCxnSpPr>
            <a:stCxn id="8" idx="3"/>
            <a:endCxn id="10" idx="1"/>
          </p:cNvCxnSpPr>
          <p:nvPr/>
        </p:nvCxnSpPr>
        <p:spPr>
          <a:xfrm flipV="1">
            <a:off x="6055244" y="2125640"/>
            <a:ext cx="86984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53112" y="2125640"/>
            <a:ext cx="248804"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NFT</a:t>
            </a:r>
          </a:p>
          <a:p>
            <a:endParaRPr kumimoji="1" lang="en-US" altLang="ja-JP" sz="1050" dirty="0">
              <a:solidFill>
                <a:schemeClr val="tx1"/>
              </a:solidFill>
            </a:endParaRPr>
          </a:p>
          <a:p>
            <a:r>
              <a:rPr kumimoji="1" lang="en-US" altLang="ja-JP" sz="105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893727"/>
            <a:ext cx="899795" cy="398522"/>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8464937" y="1120049"/>
            <a:ext cx="1701975" cy="277292"/>
          </a:xfrm>
          <a:prstGeom prst="rect">
            <a:avLst/>
          </a:prstGeom>
          <a:noFill/>
        </p:spPr>
        <p:txBody>
          <a:bodyPr wrap="square" rtlCol="0">
            <a:noAutofit/>
          </a:bodyPr>
          <a:lstStyle/>
          <a:p>
            <a:pPr algn="ctr"/>
            <a:r>
              <a:rPr kumimoji="1" lang="en-US" altLang="ja-JP" sz="1200" dirty="0"/>
              <a:t>Transfer List Price</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215416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5751005" y="2167085"/>
            <a:ext cx="1478325"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5A58D80C-3DDC-74C5-51A8-01850126E19A}"/>
              </a:ext>
            </a:extLst>
          </p:cNvPr>
          <p:cNvCxnSpPr>
            <a:cxnSpLocks/>
            <a:stCxn id="9" idx="2"/>
            <a:endCxn id="1048" idx="0"/>
          </p:cNvCxnSpPr>
          <p:nvPr/>
        </p:nvCxnSpPr>
        <p:spPr>
          <a:xfrm>
            <a:off x="5341235" y="4024121"/>
            <a:ext cx="0" cy="427163"/>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2551505"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for NFT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2817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cxnSp>
        <p:nvCxnSpPr>
          <p:cNvPr id="1046" name="カギ線コネクタ 1045">
            <a:extLst>
              <a:ext uri="{FF2B5EF4-FFF2-40B4-BE49-F238E27FC236}">
                <a16:creationId xmlns:a16="http://schemas.microsoft.com/office/drawing/2014/main" id="{1FCA9EF0-FF6C-756A-BCB2-4E2E384AF38D}"/>
              </a:ext>
            </a:extLst>
          </p:cNvPr>
          <p:cNvCxnSpPr>
            <a:cxnSpLocks/>
            <a:stCxn id="9" idx="3"/>
            <a:endCxn id="10" idx="2"/>
          </p:cNvCxnSpPr>
          <p:nvPr/>
        </p:nvCxnSpPr>
        <p:spPr>
          <a:xfrm flipV="1">
            <a:off x="6055244" y="2622299"/>
            <a:ext cx="1583859" cy="905163"/>
          </a:xfrm>
          <a:prstGeom prst="bentConnector2">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1EEA5C73-BF76-6FC2-E48F-6701B15B5244}"/>
              </a:ext>
            </a:extLst>
          </p:cNvPr>
          <p:cNvSpPr/>
          <p:nvPr/>
        </p:nvSpPr>
        <p:spPr>
          <a:xfrm>
            <a:off x="2235200" y="2960862"/>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029935" y="1631497"/>
            <a:ext cx="1679768" cy="277292"/>
          </a:xfrm>
          <a:prstGeom prst="rect">
            <a:avLst/>
          </a:prstGeom>
          <a:noFill/>
        </p:spPr>
        <p:txBody>
          <a:bodyPr wrap="square" rtlCol="0">
            <a:noAutofit/>
          </a:bodyPr>
          <a:lstStyle/>
          <a:p>
            <a:pPr algn="ctr"/>
            <a:r>
              <a:rPr kumimoji="1" lang="en-US" altLang="ja-JP" sz="1200" dirty="0"/>
              <a:t>Transfer List Price</a:t>
            </a:r>
            <a:endParaRPr kumimoji="1" lang="ja-JP" altLang="en-US" sz="1200" dirty="0"/>
          </a:p>
        </p:txBody>
      </p:sp>
      <p:sp>
        <p:nvSpPr>
          <p:cNvPr id="12" name="正方形/長方形 11">
            <a:extLst>
              <a:ext uri="{FF2B5EF4-FFF2-40B4-BE49-F238E27FC236}">
                <a16:creationId xmlns:a16="http://schemas.microsoft.com/office/drawing/2014/main" id="{9B27BBAE-75EB-8212-2695-DCD380BB451E}"/>
              </a:ext>
            </a:extLst>
          </p:cNvPr>
          <p:cNvSpPr/>
          <p:nvPr/>
        </p:nvSpPr>
        <p:spPr>
          <a:xfrm>
            <a:off x="2235200" y="1533710"/>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DEX)</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7376</TotalTime>
  <Words>5098</Words>
  <Application>Microsoft Macintosh PowerPoint</Application>
  <PresentationFormat>ワイド画面</PresentationFormat>
  <Paragraphs>1321</Paragraphs>
  <Slides>49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游ゴシック</vt:lpstr>
      <vt:lpstr>游ゴシック</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2323</cp:revision>
  <dcterms:created xsi:type="dcterms:W3CDTF">2021-12-18T05:33:19Z</dcterms:created>
  <dcterms:modified xsi:type="dcterms:W3CDTF">2022-08-09T12:24:32Z</dcterms:modified>
  <cp:category/>
</cp:coreProperties>
</file>