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84" r:id="rId3"/>
    <p:sldId id="285" r:id="rId4"/>
    <p:sldId id="266" r:id="rId5"/>
    <p:sldId id="262" r:id="rId6"/>
    <p:sldId id="263" r:id="rId7"/>
    <p:sldId id="264" r:id="rId8"/>
    <p:sldId id="260" r:id="rId9"/>
    <p:sldId id="278" r:id="rId10"/>
    <p:sldId id="280" r:id="rId11"/>
    <p:sldId id="281" r:id="rId12"/>
    <p:sldId id="282" r:id="rId13"/>
    <p:sldId id="283" r:id="rId14"/>
    <p:sldId id="267" r:id="rId15"/>
    <p:sldId id="258" r:id="rId16"/>
    <p:sldId id="259" r:id="rId17"/>
    <p:sldId id="269" r:id="rId18"/>
    <p:sldId id="272" r:id="rId19"/>
    <p:sldId id="271" r:id="rId20"/>
    <p:sldId id="273" r:id="rId21"/>
    <p:sldId id="274" r:id="rId22"/>
    <p:sldId id="276" r:id="rId23"/>
    <p:sldId id="277" r:id="rId24"/>
    <p:sldId id="268" r:id="rId25"/>
    <p:sldId id="265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Reference: </a:t>
            </a:r>
            <a:r>
              <a:rPr kumimoji="1" lang="en-US" altLang="ja-JP" sz="1200">
                <a:hlinkClick r:id="rId4"/>
              </a:rPr>
              <a:t>Phantom - Staying safe with Phantom</a:t>
            </a:r>
            <a:r>
              <a:rPr kumimoji="1" lang="en-US" altLang="ja-JP" sz="1200"/>
              <a:t>, </a:t>
            </a:r>
            <a:r>
              <a:rPr kumimoji="1" lang="en-US" altLang="ja-JP" sz="120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User Account (Developer): % 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 address -k ~/.config/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/</a:t>
                      </a:r>
                      <a:r>
                        <a:rPr kumimoji="1" lang="en-US" altLang="ja-JP" sz="1200" err="1"/>
                        <a:t>id.json</a:t>
                      </a:r>
                      <a:endParaRPr kumimoji="1" lang="en-US" altLang="ja-JP" sz="1200"/>
                    </a:p>
                    <a:p>
                      <a:r>
                        <a:rPr kumimoji="1" lang="en-US" altLang="ja-JP" sz="1200"/>
                        <a:t>Program Account: % 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 address -k target/deploy/&lt;Program Name&gt;-</a:t>
                      </a:r>
                      <a:r>
                        <a:rPr kumimoji="1" lang="en-US" altLang="ja-JP" sz="1200" err="1"/>
                        <a:t>keypair.json</a:t>
                      </a:r>
                      <a:endParaRPr kumimoji="1" lang="en-US" altLang="ja-JP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Send?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9004"/>
              </p:ext>
            </p:extLst>
          </p:nvPr>
        </p:nvGraphicFramePr>
        <p:xfrm>
          <a:off x="838199" y="1565847"/>
          <a:ext cx="10515600" cy="435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7172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</a:t>
                      </a:r>
                      <a:r>
                        <a:rPr kumimoji="1" lang="en-US" altLang="ja-JP" sz="1050" dirty="0" err="1"/>
                        <a:t>Raydium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</a:t>
                      </a:r>
                      <a:r>
                        <a:rPr kumimoji="1" lang="en-US" altLang="ja-JP" sz="1050" dirty="0" err="1"/>
                        <a:t>CoinMarketCap</a:t>
                      </a:r>
                      <a:r>
                        <a:rPr kumimoji="1" lang="en-US" altLang="ja-JP" sz="1050" dirty="0"/>
                        <a:t>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513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937224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FEB037-CEAE-BA48-920C-960CB82F0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3555" y="192429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7A6E71-3D25-514B-8052-4FB3B37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821" y="1924293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8AE144-A6F6-294F-AF96-62E26993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3287" y="1924293"/>
            <a:ext cx="1809846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3F4058-DF04-6F47-AA17-B678F5F9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3020" y="190366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B8438A-FF54-2F41-8D68-D36FED53C7E3}"/>
              </a:ext>
            </a:extLst>
          </p:cNvPr>
          <p:cNvSpPr txBox="1"/>
          <p:nvPr/>
        </p:nvSpPr>
        <p:spPr>
          <a:xfrm>
            <a:off x="838199" y="6011006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Pictures: </a:t>
            </a:r>
            <a:r>
              <a:rPr kumimoji="1" lang="en-US" altLang="ja-JP" sz="1050" dirty="0" err="1"/>
              <a:t>pixabay.com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Web3.0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AMM (</a:t>
            </a:r>
            <a:r>
              <a:rPr kumimoji="1" lang="en-US" altLang="ja-JP" sz="140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Consumers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/>
              <a:t>Example</a:t>
            </a:r>
            <a:r>
              <a:rPr kumimoji="1" lang="ja-JP" altLang="en-US"/>
              <a:t> </a:t>
            </a:r>
            <a:r>
              <a:rPr kumimoji="1" lang="en-US" altLang="ja-JP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</a:t>
            </a:r>
            <a:r>
              <a:rPr kumimoji="1" lang="en-US" altLang="ja-JP" sz="120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arweave</a:t>
            </a:r>
            <a:r>
              <a:rPr kumimoji="1" lang="en-US" altLang="ja-JP" sz="1200">
                <a:solidFill>
                  <a:schemeClr val="tx1"/>
                </a:solidFill>
              </a:rPr>
              <a:t>, IPFS: </a:t>
            </a:r>
            <a:r>
              <a:rPr kumimoji="1" lang="en-US" altLang="ja-JP" sz="120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Certik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PhishFort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DefiLlama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4672</TotalTime>
  <Words>2392</Words>
  <Application>Microsoft Macintosh PowerPoint</Application>
  <PresentationFormat>ワイド画面</PresentationFormat>
  <Paragraphs>719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Yield Farming</vt:lpstr>
      <vt:lpstr>Yield Farming Customer Journey Outline</vt:lpstr>
      <vt:lpstr>Listing Token to Market - Outline Figure (Draft)</vt:lpstr>
      <vt:lpstr>How Uniswap V2 works</vt:lpstr>
      <vt:lpstr>Production System Architecture Example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Sending Token Process (Draft)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1099</cp:revision>
  <dcterms:created xsi:type="dcterms:W3CDTF">2021-12-18T05:33:19Z</dcterms:created>
  <dcterms:modified xsi:type="dcterms:W3CDTF">2022-01-24T07:12:08Z</dcterms:modified>
  <cp:category/>
</cp:coreProperties>
</file>