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4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6851339-B791-2543-A411-D5C0BF7CF832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4B19-A868-3A49-8F38-E72DBA7F7CE3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0A48-633D-E844-AF07-48AC11C0415A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0873-C23F-1D43-B933-39E7CB65079A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EE3E-B5BC-3D4C-A34C-20B36F9869C7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D51A-F155-E24A-9B60-AE7D92900ACE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22FD-6838-EE46-ACA4-4E38E091F7A3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D88-7F83-7C47-9D22-0D7A856526C2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3173-78A3-1048-A596-5D63967B7249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A1EE-20E7-6749-936A-EFBEC5019122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A51-427A-9F41-AA69-359B3BA14E04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95553651-B718-3C46-A48E-CCDE2AEA20A9}" type="datetime1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 Version)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 Version)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0FA01-D50A-D64D-A40C-199BBA6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090620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09062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User Account (via Mac)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for Developer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090620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5BzF...Y2dC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090619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Program 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288883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User Account (via Phantom)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for Consumer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289139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Program Sub Account?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Data Management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tXFg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5BzF...Y2dC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556832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24269"/>
              </p:ext>
            </p:extLst>
          </p:nvPr>
        </p:nvGraphicFramePr>
        <p:xfrm>
          <a:off x="415642" y="4748669"/>
          <a:ext cx="11211913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Example Programs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https://</a:t>
                      </a:r>
                      <a:r>
                        <a:rPr kumimoji="1" lang="en-US" altLang="ja-JP" sz="1200" dirty="0" err="1"/>
                        <a:t>github.com</a:t>
                      </a:r>
                      <a:r>
                        <a:rPr kumimoji="1" lang="en-US" altLang="ja-JP" sz="1200" dirty="0"/>
                        <a:t>/256hax/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-anchor-react-minimal-example/tree/main/2.crud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90834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(via Mac):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9027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730385"/>
            <a:ext cx="1039824" cy="1671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6834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397501"/>
            <a:ext cx="1039824" cy="1671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306</Words>
  <Application>Microsoft Macintosh PowerPoint</Application>
  <PresentationFormat>ワイド画面</PresentationFormat>
  <Paragraphs>62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Yu Gothic</vt:lpstr>
      <vt:lpstr>Yu Gothic</vt:lpstr>
      <vt:lpstr>Arial</vt:lpstr>
      <vt:lpstr>Calibri</vt:lpstr>
      <vt:lpstr>Office テーマ</vt:lpstr>
      <vt:lpstr>Solana Blockchain Outline Figure for Product Manager (Draft Version)</vt:lpstr>
      <vt:lpstr>Accounts – Execution Programs/Transactions Process (Draft Version)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165</cp:revision>
  <dcterms:created xsi:type="dcterms:W3CDTF">2021-12-18T05:33:19Z</dcterms:created>
  <dcterms:modified xsi:type="dcterms:W3CDTF">2021-12-18T11:38:34Z</dcterms:modified>
  <cp:category/>
</cp:coreProperties>
</file>