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0"/>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5"/>
    <p:restoredTop sz="96012"/>
  </p:normalViewPr>
  <p:slideViewPr>
    <p:cSldViewPr snapToGrid="0" snapToObjects="1">
      <p:cViewPr varScale="1">
        <p:scale>
          <a:sx n="112" d="100"/>
          <a:sy n="112" d="100"/>
        </p:scale>
        <p:origin x="48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2022/7/6</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2022/7/6</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2022/7/6</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F4F7DF-D924-AEB3-08C2-63EFA3FFAD7C}"/>
              </a:ext>
            </a:extLst>
          </p:cNvPr>
          <p:cNvPicPr>
            <a:picLocks noChangeAspect="1"/>
          </p:cNvPicPr>
          <p:nvPr/>
        </p:nvPicPr>
        <p:blipFill>
          <a:blip r:embed="rId2"/>
          <a:stretch>
            <a:fillRect/>
          </a:stretch>
        </p:blipFill>
        <p:spPr>
          <a:xfrm>
            <a:off x="869950" y="917573"/>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System</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Web2.0 Tech only?</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26822" y="357659"/>
            <a:ext cx="2514058" cy="340249"/>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529039" y="1952719"/>
            <a:ext cx="2731094" cy="22147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図 91">
            <a:extLst>
              <a:ext uri="{FF2B5EF4-FFF2-40B4-BE49-F238E27FC236}">
                <a16:creationId xmlns:a16="http://schemas.microsoft.com/office/drawing/2014/main" id="{C2E02F0C-FA83-BCED-11C1-32B1A8ED2F72}"/>
              </a:ext>
            </a:extLst>
          </p:cNvPr>
          <p:cNvPicPr>
            <a:picLocks noChangeAspect="1"/>
          </p:cNvPicPr>
          <p:nvPr/>
        </p:nvPicPr>
        <p:blipFill>
          <a:blip r:embed="rId2"/>
          <a:stretch>
            <a:fillRect/>
          </a:stretch>
        </p:blipFill>
        <p:spPr>
          <a:xfrm>
            <a:off x="2294112" y="2735983"/>
            <a:ext cx="6525260" cy="3480667"/>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stock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966028"/>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2047429" y="3204850"/>
            <a:ext cx="2428681"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60978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44130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18985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cxnSp>
        <p:nvCxnSpPr>
          <p:cNvPr id="20" name="カギ線コネクタ 19">
            <a:extLst>
              <a:ext uri="{FF2B5EF4-FFF2-40B4-BE49-F238E27FC236}">
                <a16:creationId xmlns:a16="http://schemas.microsoft.com/office/drawing/2014/main" id="{B8BD037F-9627-DD70-AAD9-8737B5A3AEE8}"/>
              </a:ext>
            </a:extLst>
          </p:cNvPr>
          <p:cNvCxnSpPr>
            <a:stCxn id="13" idx="2"/>
            <a:endCxn id="15" idx="1"/>
          </p:cNvCxnSpPr>
          <p:nvPr/>
        </p:nvCxnSpPr>
        <p:spPr>
          <a:xfrm rot="16200000" flipH="1">
            <a:off x="2898540" y="2619398"/>
            <a:ext cx="118728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389078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10244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10000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75680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290199"/>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5962907"/>
            <a:ext cx="3392170" cy="610376"/>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12736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62047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285388"/>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6442</TotalTime>
  <Words>4647</Words>
  <Application>Microsoft Macintosh PowerPoint</Application>
  <PresentationFormat>ワイド画面</PresentationFormat>
  <Paragraphs>1172</Paragraphs>
  <Slides>48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 Earn</vt:lpstr>
      <vt:lpstr>User and System Action Overview of STEPN (hypothesis)</vt:lpstr>
      <vt:lpstr>(Appendix) STEPN Screenshot</vt:lpstr>
      <vt:lpstr>Web3.js Mapping to System</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2019</cp:revision>
  <dcterms:created xsi:type="dcterms:W3CDTF">2021-12-18T05:33:19Z</dcterms:created>
  <dcterms:modified xsi:type="dcterms:W3CDTF">2022-07-05T23:19:28Z</dcterms:modified>
  <cp:category/>
</cp:coreProperties>
</file>