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2" r:id="rId3"/>
    <p:sldId id="263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/>
    <p:restoredTop sz="96012"/>
  </p:normalViewPr>
  <p:slideViewPr>
    <p:cSldViewPr snapToGrid="0" snapToObjects="1">
      <p:cViewPr varScale="1">
        <p:scale>
          <a:sx n="113" d="100"/>
          <a:sy n="113" d="100"/>
        </p:scale>
        <p:origin x="2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solana.com/address/TokenkegQfeZyiNwAJbNbGKPFXCWuBvf9Ss623VQ5DA?cluster=devnet" TargetMode="External"/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7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address/6cWxWxTHW2tAGLNfz37LDmASVY4wuzjCv2So6s8PpteX?cluster=devnet" TargetMode="Externa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DeFi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Mint</a:t>
            </a:r>
          </a:p>
          <a:p>
            <a:pPr algn="ctr"/>
            <a:r>
              <a:rPr kumimoji="1" lang="en-US" altLang="ja-JP" sz="1200" dirty="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AcceleRaytor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DropZone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Exchange</a:t>
            </a:r>
          </a:p>
          <a:p>
            <a:pPr algn="ctr"/>
            <a:r>
              <a:rPr kumimoji="1" lang="en-US" altLang="ja-JP" sz="1200" dirty="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Add Liquidity</a:t>
            </a:r>
          </a:p>
          <a:p>
            <a:pPr algn="ctr"/>
            <a:r>
              <a:rPr kumimoji="1" lang="en-US" altLang="ja-JP" sz="1200" dirty="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Earn</a:t>
            </a:r>
          </a:p>
          <a:p>
            <a:pPr algn="ctr"/>
            <a:r>
              <a:rPr kumimoji="1" lang="en-US" altLang="ja-JP" sz="1200" dirty="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AMM 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 Token on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Create</a:t>
            </a:r>
          </a:p>
          <a:p>
            <a:pPr algn="ctr"/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Reference: </a:t>
            </a:r>
            <a:r>
              <a:rPr kumimoji="1" lang="en-US" altLang="ja-JP" sz="1050" dirty="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 dirty="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IPFS Storage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 dirty="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Certik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Serum DEX,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DefiLlama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9072419" y="4594863"/>
            <a:ext cx="17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Solana Programs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</a:t>
            </a:r>
            <a:r>
              <a:rPr kumimoji="1" lang="en-US" altLang="ja-JP" sz="1200" dirty="0" err="1"/>
              <a:t>Recieve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8036255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37CA76A8-B14A-1741-AFC7-9C7C40184A52}"/>
              </a:ext>
            </a:extLst>
          </p:cNvPr>
          <p:cNvSpPr/>
          <p:nvPr/>
        </p:nvSpPr>
        <p:spPr>
          <a:xfrm>
            <a:off x="7756152" y="3071282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8036255" y="3463034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68335" y="3105631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FT Storage Logo">
            <a:extLst>
              <a:ext uri="{FF2B5EF4-FFF2-40B4-BE49-F238E27FC236}">
                <a16:creationId xmlns:a16="http://schemas.microsoft.com/office/drawing/2014/main" id="{D517E114-08B9-814B-AF71-9B87F803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284" y="3518264"/>
            <a:ext cx="764500" cy="3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4133" y="1426610"/>
            <a:ext cx="851651" cy="2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090620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090620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090620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2"/>
              </a:rPr>
              <a:t>5BzF...Y2dC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Executable: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KKxp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090619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Executable Data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KKxp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Data (Bytes): 357501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288883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HRwn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2891390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Sub Account?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Data Management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Hd7E...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tXFg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Allocated Data Size: 16 byte(S)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5BzF...Y2dC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556832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556831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556831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00162"/>
              </p:ext>
            </p:extLst>
          </p:nvPr>
        </p:nvGraphicFramePr>
        <p:xfrm>
          <a:off x="415642" y="4748669"/>
          <a:ext cx="11211913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bg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Example Programs</a:t>
                      </a:r>
                      <a:endParaRPr kumimoji="1" lang="ja-JP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https://</a:t>
                      </a:r>
                      <a:r>
                        <a:rPr kumimoji="1" lang="en-US" altLang="ja-JP" sz="1200" dirty="0" err="1"/>
                        <a:t>github.com</a:t>
                      </a:r>
                      <a:r>
                        <a:rPr kumimoji="1" lang="en-US" altLang="ja-JP" sz="1200" dirty="0"/>
                        <a:t>/256hax/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-anchor-react-minimal-example/tree/main/2.crud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790834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Public Key (Address)</a:t>
                      </a:r>
                      <a:endParaRPr kumimoji="1" lang="ja-JP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 Account (via Mac):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Program Account: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902773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722773"/>
            <a:ext cx="3816000" cy="180000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683473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397501"/>
            <a:ext cx="3816000" cy="180000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14" name="表 46">
            <a:extLst>
              <a:ext uri="{FF2B5EF4-FFF2-40B4-BE49-F238E27FC236}">
                <a16:creationId xmlns:a16="http://schemas.microsoft.com/office/drawing/2014/main" id="{399B04BF-1171-E64F-86AD-51E61ED6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17220"/>
              </p:ext>
            </p:extLst>
          </p:nvPr>
        </p:nvGraphicFramePr>
        <p:xfrm>
          <a:off x="359198" y="5523722"/>
          <a:ext cx="1121191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bg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Create Token: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Create Token Account and Association):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Mint 100 Tokens: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(Send 10 Tokens from Developer to Consumer: omit)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Send 1 Token from Consumer to Consumer: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832557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6"/>
              </a:rPr>
              <a:t>6cWx...pteX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Mint Authority: 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setg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TokenkegQ...Q5DA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00929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HRwn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187242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772U...8ZkK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Mint: 6cWx...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pteX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2SN6...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HRwn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65581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183255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7"/>
              </a:rPr>
              <a:t>FHx9...1Cm7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Mint: 6cWx...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pteX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setg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00929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VkcJ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187243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9Ej4...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xVoK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Mint: 6cWx...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pteX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2SN6...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HRwn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045319"/>
            <a:ext cx="3229026" cy="215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8"/>
              </a:rPr>
              <a:t>TokenkegQ...Q5DA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026222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1672742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026223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2EB186-1445-DA48-BF24-6C01C5C8A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31822" y="1164280"/>
            <a:ext cx="918820" cy="734947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DD550-FEAB-BC48-BA5C-7E9A87284E92}"/>
              </a:ext>
            </a:extLst>
          </p:cNvPr>
          <p:cNvCxnSpPr>
            <a:cxnSpLocks/>
          </p:cNvCxnSpPr>
          <p:nvPr/>
        </p:nvCxnSpPr>
        <p:spPr>
          <a:xfrm>
            <a:off x="3431822" y="2754489"/>
            <a:ext cx="918819" cy="29083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/>
              <a:t>Recieve</a:t>
            </a:r>
            <a:r>
              <a:rPr kumimoji="1" lang="en-US" altLang="ja-JP" sz="1200" dirty="0"/>
              <a:t>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750222"/>
            <a:ext cx="3474557" cy="117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1758859"/>
            <a:ext cx="3417757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2968411"/>
            <a:ext cx="11441380" cy="2314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1572047"/>
            <a:ext cx="1803199" cy="180000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1 (Create Token)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684959" y="1754363"/>
            <a:ext cx="2710050" cy="461117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2 (Create Token Account)</a:t>
            </a:r>
          </a:p>
          <a:p>
            <a:r>
              <a:rPr kumimoji="1" lang="en-US" altLang="ja-JP" sz="1400" dirty="0">
                <a:solidFill>
                  <a:schemeClr val="bg1"/>
                </a:solidFill>
              </a:rPr>
              <a:t>STEP 3 (Mint 100 Tokens)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5280370"/>
            <a:ext cx="1803199" cy="180000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4 (Send Token)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526638" y="655817"/>
            <a:ext cx="1044473" cy="832478"/>
            <a:chOff x="10526638" y="655817"/>
            <a:chExt cx="1044473" cy="832478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1146</TotalTime>
  <Words>826</Words>
  <Application>Microsoft Macintosh PowerPoint</Application>
  <PresentationFormat>ワイド画面</PresentationFormat>
  <Paragraphs>254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Yu Gothic</vt:lpstr>
      <vt:lpstr>Yu Gothic</vt:lpstr>
      <vt:lpstr>Arial</vt:lpstr>
      <vt:lpstr>Calibri</vt:lpstr>
      <vt:lpstr>Office テーマ</vt:lpstr>
      <vt:lpstr>Solana Blockchain Outline Figure for Product Manager (Draft)</vt:lpstr>
      <vt:lpstr>Yield Farming Customer Journey Outline</vt:lpstr>
      <vt:lpstr>List Token on Market - Outline Figure (Draft)</vt:lpstr>
      <vt:lpstr>Production System Architecture (Draft)</vt:lpstr>
      <vt:lpstr>Accounts – Execution Programs/Transactions Process (Draft)</vt:lpstr>
      <vt:lpstr>Accounts – Sending Token Process (Draft)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512</cp:revision>
  <dcterms:created xsi:type="dcterms:W3CDTF">2021-12-18T05:33:19Z</dcterms:created>
  <dcterms:modified xsi:type="dcterms:W3CDTF">2021-12-26T13:13:13Z</dcterms:modified>
  <cp:category/>
</cp:coreProperties>
</file>