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</p:sldMasterIdLst>
  <p:notesMasterIdLst>
    <p:notesMasterId r:id="rId3"/>
  </p:notesMasterIdLst>
  <p:sldIdLst>
    <p:sldId id="30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3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8"/>
    <p:restoredTop sz="96012"/>
  </p:normalViewPr>
  <p:slideViewPr>
    <p:cSldViewPr snapToGrid="0" snapToObjects="1">
      <p:cViewPr varScale="1">
        <p:scale>
          <a:sx n="112" d="100"/>
          <a:sy n="112" d="100"/>
        </p:scale>
        <p:origin x="30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AE901-84B3-3248-AD12-BEDA7F301CE3}" type="datetimeFigureOut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89903-B24E-AB4B-9164-3704844A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05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3F90748-6578-AC42-962A-9F4B1F5FBFAD}" type="datetime1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49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FB40-8C3F-A944-983D-65243E3E0DC7}" type="datetime1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7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2AF4-14FC-314E-A304-69D6AC20AFC1}" type="datetime1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64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A7FA-4B80-324E-84D1-8F8384F1BA5D}" type="datetime1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41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20AC-C2A7-024E-ACAB-4DB6052A376C}" type="datetime1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76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FC5F-5874-5040-B9D3-0BB86491154B}" type="datetime1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61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59AF-CDDF-A545-B437-20B256967FD9}" type="datetime1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0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534E-A8F6-864C-985B-4DB3D4538E40}" type="datetime1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8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519C-9325-DD4F-A5F6-0AFD37CE8635}" type="datetime1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2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B069-C866-8C47-A1B1-6AEF053A8792}" type="datetime1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41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513C-F2F4-B940-8F47-6502D3E9B9CA}" type="datetime1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0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33166"/>
            <a:ext cx="10515600" cy="694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55A93C3-7990-6040-9FF9-3C243F65B473}" type="datetime1">
              <a:rPr kumimoji="1" lang="ja-JP" altLang="en-US" smtClean="0"/>
              <a:t>2022/3/30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81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16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kumimoji="1" sz="14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660F1F6-DD19-9E48-86F3-403BEA8B19C0}"/>
              </a:ext>
            </a:extLst>
          </p:cNvPr>
          <p:cNvSpPr/>
          <p:nvPr/>
        </p:nvSpPr>
        <p:spPr>
          <a:xfrm>
            <a:off x="3645703" y="920104"/>
            <a:ext cx="4846787" cy="518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On-chain (Solana Blockchain)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7573716-B5A9-5A4F-AD2B-952E78FB656B}"/>
              </a:ext>
            </a:extLst>
          </p:cNvPr>
          <p:cNvSpPr/>
          <p:nvPr/>
        </p:nvSpPr>
        <p:spPr>
          <a:xfrm>
            <a:off x="697230" y="920104"/>
            <a:ext cx="1398810" cy="518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Wallet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2808C0D-1EFA-0344-A166-A24E4A25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Post-to-</a:t>
            </a:r>
            <a:r>
              <a:rPr lang="en-US" altLang="ja-JP" dirty="0"/>
              <a:t>Earn </a:t>
            </a:r>
            <a:r>
              <a:rPr kumimoji="1" lang="en-US" altLang="ja-JP" dirty="0"/>
              <a:t>Minimal Example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5DC05C-6E1D-AD48-AC9F-95D35BA9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B37064-AD68-734E-88E3-9F5C3562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0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6BD229B-B6F3-A346-AAC9-DADFEBBFF24D}"/>
              </a:ext>
            </a:extLst>
          </p:cNvPr>
          <p:cNvGrpSpPr/>
          <p:nvPr/>
        </p:nvGrpSpPr>
        <p:grpSpPr>
          <a:xfrm>
            <a:off x="1215587" y="3126713"/>
            <a:ext cx="348041" cy="450054"/>
            <a:chOff x="490159" y="2239964"/>
            <a:chExt cx="348041" cy="450054"/>
          </a:xfrm>
        </p:grpSpPr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2E5231CB-37AE-FD4F-BF6E-2A60564D5C40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三角形 8">
              <a:extLst>
                <a:ext uri="{FF2B5EF4-FFF2-40B4-BE49-F238E27FC236}">
                  <a16:creationId xmlns:a16="http://schemas.microsoft.com/office/drawing/2014/main" id="{30746693-887C-874E-9F3D-5F18599A49F5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6D5DB5C-E489-E344-81B9-98FBA46C7B5E}"/>
              </a:ext>
            </a:extLst>
          </p:cNvPr>
          <p:cNvSpPr/>
          <p:nvPr/>
        </p:nvSpPr>
        <p:spPr>
          <a:xfrm>
            <a:off x="3870246" y="1486257"/>
            <a:ext cx="1767060" cy="1110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Counter Account</a:t>
            </a: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(Reward Counter)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DBB901A-872C-904D-9ADC-B12C8098F313}"/>
              </a:ext>
            </a:extLst>
          </p:cNvPr>
          <p:cNvSpPr/>
          <p:nvPr/>
        </p:nvSpPr>
        <p:spPr>
          <a:xfrm>
            <a:off x="6554695" y="3799967"/>
            <a:ext cx="1767060" cy="1110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Payment Account</a:t>
            </a: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(Payment Summary)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8EDB87E-93AC-8644-B49D-CBFDA899CFD5}"/>
              </a:ext>
            </a:extLst>
          </p:cNvPr>
          <p:cNvCxnSpPr>
            <a:cxnSpLocks/>
          </p:cNvCxnSpPr>
          <p:nvPr/>
        </p:nvCxnSpPr>
        <p:spPr>
          <a:xfrm>
            <a:off x="2096040" y="1930449"/>
            <a:ext cx="154966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F3588DD-6B6F-EC44-A129-DDE0EBAFF93E}"/>
              </a:ext>
            </a:extLst>
          </p:cNvPr>
          <p:cNvSpPr txBox="1"/>
          <p:nvPr/>
        </p:nvSpPr>
        <p:spPr>
          <a:xfrm>
            <a:off x="2081985" y="1574413"/>
            <a:ext cx="1563718" cy="3159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Post</a:t>
            </a:r>
            <a:endParaRPr kumimoji="1" lang="ja-JP" altLang="en-US" sz="1200" dirty="0"/>
          </a:p>
        </p:txBody>
      </p:sp>
      <p:sp>
        <p:nvSpPr>
          <p:cNvPr id="22" name="メモ 21">
            <a:extLst>
              <a:ext uri="{FF2B5EF4-FFF2-40B4-BE49-F238E27FC236}">
                <a16:creationId xmlns:a16="http://schemas.microsoft.com/office/drawing/2014/main" id="{37377CEA-5731-434E-9EF9-783F58F344EC}"/>
              </a:ext>
            </a:extLst>
          </p:cNvPr>
          <p:cNvSpPr/>
          <p:nvPr/>
        </p:nvSpPr>
        <p:spPr>
          <a:xfrm>
            <a:off x="4006699" y="2086426"/>
            <a:ext cx="1494154" cy="677688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account: user's PDA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count: 1 (token)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E80B5C5-2B6A-654D-BD0E-9EBE8685E2F4}"/>
              </a:ext>
            </a:extLst>
          </p:cNvPr>
          <p:cNvSpPr txBox="1"/>
          <p:nvPr/>
        </p:nvSpPr>
        <p:spPr>
          <a:xfrm>
            <a:off x="3870246" y="2772392"/>
            <a:ext cx="1767060" cy="6776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1200" dirty="0"/>
              <a:t>Count up reward (token) when post.</a:t>
            </a:r>
            <a:endParaRPr kumimoji="1" lang="ja-JP" altLang="en-US" sz="1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2B0143A-D933-1548-8C05-3444969194E1}"/>
              </a:ext>
            </a:extLst>
          </p:cNvPr>
          <p:cNvSpPr txBox="1"/>
          <p:nvPr/>
        </p:nvSpPr>
        <p:spPr>
          <a:xfrm>
            <a:off x="6554695" y="5073390"/>
            <a:ext cx="1767060" cy="6776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1200" dirty="0"/>
              <a:t>Write payment evidence(update summary) after transfer reward token.</a:t>
            </a:r>
            <a:endParaRPr kumimoji="1" lang="ja-JP" altLang="en-US" sz="1200" dirty="0"/>
          </a:p>
        </p:txBody>
      </p:sp>
      <p:sp>
        <p:nvSpPr>
          <p:cNvPr id="26" name="メモ 25">
            <a:extLst>
              <a:ext uri="{FF2B5EF4-FFF2-40B4-BE49-F238E27FC236}">
                <a16:creationId xmlns:a16="http://schemas.microsoft.com/office/drawing/2014/main" id="{B3B9C392-8B64-7440-9141-80AE57838CEE}"/>
              </a:ext>
            </a:extLst>
          </p:cNvPr>
          <p:cNvSpPr/>
          <p:nvPr/>
        </p:nvSpPr>
        <p:spPr>
          <a:xfrm>
            <a:off x="6691148" y="4400136"/>
            <a:ext cx="1494154" cy="677688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account: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(user + admin)'s PDA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count: 1 (token)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F351850-4988-4148-A31B-BF2A1AB55D64}"/>
              </a:ext>
            </a:extLst>
          </p:cNvPr>
          <p:cNvSpPr/>
          <p:nvPr/>
        </p:nvSpPr>
        <p:spPr>
          <a:xfrm>
            <a:off x="10042153" y="920104"/>
            <a:ext cx="1398810" cy="518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Wallet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3B5D1F6-60B0-534A-966D-FE601CFB09B0}"/>
              </a:ext>
            </a:extLst>
          </p:cNvPr>
          <p:cNvGrpSpPr/>
          <p:nvPr/>
        </p:nvGrpSpPr>
        <p:grpSpPr>
          <a:xfrm>
            <a:off x="10560510" y="3126713"/>
            <a:ext cx="348041" cy="450054"/>
            <a:chOff x="490159" y="2239964"/>
            <a:chExt cx="348041" cy="450054"/>
          </a:xfrm>
        </p:grpSpPr>
        <p:sp>
          <p:nvSpPr>
            <p:cNvPr id="31" name="円/楕円 30">
              <a:extLst>
                <a:ext uri="{FF2B5EF4-FFF2-40B4-BE49-F238E27FC236}">
                  <a16:creationId xmlns:a16="http://schemas.microsoft.com/office/drawing/2014/main" id="{98A25B44-74B0-D74E-B8D1-B4D4B7A60969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2" name="三角形 31">
              <a:extLst>
                <a:ext uri="{FF2B5EF4-FFF2-40B4-BE49-F238E27FC236}">
                  <a16:creationId xmlns:a16="http://schemas.microsoft.com/office/drawing/2014/main" id="{AE4A146F-45DB-6642-B96D-9AC7C44771DB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Admin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1752132-DA42-FC47-8A55-818326332CA2}"/>
              </a:ext>
            </a:extLst>
          </p:cNvPr>
          <p:cNvCxnSpPr>
            <a:cxnSpLocks/>
          </p:cNvCxnSpPr>
          <p:nvPr/>
        </p:nvCxnSpPr>
        <p:spPr>
          <a:xfrm flipH="1">
            <a:off x="2096040" y="3513777"/>
            <a:ext cx="7960168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3B93B31-A6CE-1349-9BCB-4CB63DB6385A}"/>
              </a:ext>
            </a:extLst>
          </p:cNvPr>
          <p:cNvSpPr txBox="1"/>
          <p:nvPr/>
        </p:nvSpPr>
        <p:spPr>
          <a:xfrm>
            <a:off x="8492490" y="3163016"/>
            <a:ext cx="1563718" cy="3159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Transfer token</a:t>
            </a:r>
            <a:endParaRPr kumimoji="1" lang="ja-JP" altLang="en-US" sz="1200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4D5C8820-9997-F546-9ABD-B0E5FE7E3BDD}"/>
              </a:ext>
            </a:extLst>
          </p:cNvPr>
          <p:cNvCxnSpPr>
            <a:cxnSpLocks/>
          </p:cNvCxnSpPr>
          <p:nvPr/>
        </p:nvCxnSpPr>
        <p:spPr>
          <a:xfrm flipH="1">
            <a:off x="8492490" y="4313877"/>
            <a:ext cx="154966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4706BF3-A3C8-594B-9367-95EEEA8EB7CD}"/>
              </a:ext>
            </a:extLst>
          </p:cNvPr>
          <p:cNvSpPr txBox="1"/>
          <p:nvPr/>
        </p:nvSpPr>
        <p:spPr>
          <a:xfrm>
            <a:off x="8492490" y="3966212"/>
            <a:ext cx="1563718" cy="3128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Write payment</a:t>
            </a:r>
          </a:p>
        </p:txBody>
      </p:sp>
    </p:spTree>
    <p:extLst>
      <p:ext uri="{BB962C8B-B14F-4D97-AF65-F5344CB8AC3E}">
        <p14:creationId xmlns:p14="http://schemas.microsoft.com/office/powerpoint/2010/main" val="332421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sz="16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ctr">
          <a:defRPr kumimoji="1"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5911</TotalTime>
  <Words>77</Words>
  <Application>Microsoft Macintosh PowerPoint</Application>
  <PresentationFormat>ワイド画面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</vt:lpstr>
      <vt:lpstr>Arial</vt:lpstr>
      <vt:lpstr>Calibri</vt:lpstr>
      <vt:lpstr>Office テーマ</vt:lpstr>
      <vt:lpstr>Post-to-Earn Minimal Example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Post-to-Earn Minimal Example</dc:title>
  <dc:subject/>
  <dc:creator>256hax</dc:creator>
  <cp:keywords/>
  <dc:description/>
  <cp:lastModifiedBy> </cp:lastModifiedBy>
  <cp:revision>1752</cp:revision>
  <dcterms:created xsi:type="dcterms:W3CDTF">2021-12-18T05:33:19Z</dcterms:created>
  <dcterms:modified xsi:type="dcterms:W3CDTF">2022-03-30T14:03:53Z</dcterms:modified>
  <cp:category/>
</cp:coreProperties>
</file>