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p:restoredTop sz="96012"/>
  </p:normalViewPr>
  <p:slideViewPr>
    <p:cSldViewPr snapToGrid="0" snapToObjects="1">
      <p:cViewPr varScale="1">
        <p:scale>
          <a:sx n="132" d="100"/>
          <a:sy n="132" d="100"/>
        </p:scale>
        <p:origin x="200" y="11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2022/8/14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2022/8/14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2022/8/14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2022/8/14</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2022/8/14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2022/8/14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2022/8/14</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2022/8/14</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2022/8/14</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2022/8/14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2022/8/14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2022/8/14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Aug 10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a:t>
            </a:r>
          </a:p>
          <a:p>
            <a:r>
              <a:rPr kumimoji="1" lang="en-US" altLang="ja-JP" sz="1050" dirty="0">
                <a:solidFill>
                  <a:schemeClr val="tx1"/>
                </a:solidFill>
              </a:rPr>
              <a:t>Executable: Yes</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893727"/>
            <a:ext cx="899795" cy="398522"/>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183481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A58D80C-3DDC-74C5-51A8-01850126E19A}"/>
              </a:ext>
            </a:extLst>
          </p:cNvPr>
          <p:cNvCxnSpPr>
            <a:cxnSpLocks/>
            <a:stCxn id="9" idx="2"/>
            <a:endCxn id="1048" idx="0"/>
          </p:cNvCxnSpPr>
          <p:nvPr/>
        </p:nvCxnSpPr>
        <p:spPr>
          <a:xfrm>
            <a:off x="5341235" y="4024121"/>
            <a:ext cx="0" cy="427163"/>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3019"/>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C68E0C2A-B538-B58C-871C-06FE4529691A}"/>
              </a:ext>
            </a:extLst>
          </p:cNvPr>
          <p:cNvSpPr txBox="1"/>
          <p:nvPr/>
        </p:nvSpPr>
        <p:spPr>
          <a:xfrm>
            <a:off x="5751005" y="2207297"/>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a:off x="6048893" y="2417855"/>
            <a:ext cx="932805" cy="793920"/>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63800"/>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7831</TotalTime>
  <Words>5165</Words>
  <Application>Microsoft Macintosh PowerPoint</Application>
  <PresentationFormat>ワイド画面</PresentationFormat>
  <Paragraphs>1337</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2351</cp:revision>
  <dcterms:created xsi:type="dcterms:W3CDTF">2021-12-18T05:33:19Z</dcterms:created>
  <dcterms:modified xsi:type="dcterms:W3CDTF">2022-08-14T14:56:25Z</dcterms:modified>
  <cp:category/>
</cp:coreProperties>
</file>