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3"/>
  </p:notesMasterIdLst>
  <p:sldIdLst>
    <p:sldId id="256" r:id="rId2"/>
    <p:sldId id="284" r:id="rId3"/>
    <p:sldId id="285" r:id="rId4"/>
    <p:sldId id="300" r:id="rId5"/>
    <p:sldId id="260" r:id="rId6"/>
    <p:sldId id="301" r:id="rId7"/>
    <p:sldId id="266" r:id="rId8"/>
    <p:sldId id="262" r:id="rId9"/>
    <p:sldId id="263" r:id="rId10"/>
    <p:sldId id="264" r:id="rId11"/>
    <p:sldId id="289" r:id="rId12"/>
    <p:sldId id="297" r:id="rId13"/>
    <p:sldId id="298" r:id="rId14"/>
    <p:sldId id="294" r:id="rId15"/>
    <p:sldId id="293" r:id="rId16"/>
    <p:sldId id="292" r:id="rId17"/>
    <p:sldId id="291" r:id="rId18"/>
    <p:sldId id="299" r:id="rId19"/>
    <p:sldId id="303" r:id="rId20"/>
    <p:sldId id="305" r:id="rId21"/>
    <p:sldId id="278" r:id="rId22"/>
    <p:sldId id="280" r:id="rId23"/>
    <p:sldId id="281" r:id="rId24"/>
    <p:sldId id="282" r:id="rId25"/>
    <p:sldId id="283" r:id="rId26"/>
    <p:sldId id="267" r:id="rId27"/>
    <p:sldId id="258" r:id="rId28"/>
    <p:sldId id="287" r:id="rId29"/>
    <p:sldId id="259" r:id="rId30"/>
    <p:sldId id="288" r:id="rId31"/>
    <p:sldId id="302" r:id="rId32"/>
    <p:sldId id="269" r:id="rId33"/>
    <p:sldId id="272" r:id="rId34"/>
    <p:sldId id="271" r:id="rId35"/>
    <p:sldId id="273" r:id="rId36"/>
    <p:sldId id="274" r:id="rId37"/>
    <p:sldId id="276" r:id="rId38"/>
    <p:sldId id="277" r:id="rId39"/>
    <p:sldId id="275" r:id="rId40"/>
    <p:sldId id="306" r:id="rId41"/>
    <p:sldId id="30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D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95"/>
    <p:restoredTop sz="96012"/>
  </p:normalViewPr>
  <p:slideViewPr>
    <p:cSldViewPr snapToGrid="0" snapToObjects="1">
      <p:cViewPr varScale="1">
        <p:scale>
          <a:sx n="112" d="100"/>
          <a:sy n="112" d="100"/>
        </p:scale>
        <p:origin x="64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2022/3/25</a:t>
            </a:fld>
            <a:endParaRPr kumimoji="1" lang="ja-JP" altLang="en-US"/>
          </a:p>
        </p:txBody>
      </p:sp>
      <p:sp>
        <p:nvSpPr>
          <p:cNvPr id="5" name="Footer Placeholder 4"/>
          <p:cNvSpPr>
            <a:spLocks noGrp="1"/>
          </p:cNvSpPr>
          <p:nvPr>
            <p:ph type="ftr" sz="quarter" idx="11"/>
          </p:nvPr>
        </p:nvSpPr>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6DFB40-8C3F-A944-983D-65243E3E0DC7}" type="datetime1">
              <a:rPr kumimoji="1" lang="ja-JP" altLang="en-US" smtClean="0"/>
              <a:t>2022/3/25</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1B2AF4-14FC-314E-A304-69D6AC20AFC1}" type="datetime1">
              <a:rPr kumimoji="1" lang="ja-JP" altLang="en-US" smtClean="0"/>
              <a:t>2022/3/25</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EFA7FA-4B80-324E-84D1-8F8384F1BA5D}" type="datetime1">
              <a:rPr kumimoji="1" lang="ja-JP" altLang="en-US" smtClean="0"/>
              <a:t>2022/3/25</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E220AC-C2A7-024E-ACAB-4DB6052A376C}" type="datetime1">
              <a:rPr kumimoji="1" lang="ja-JP" altLang="en-US" smtClean="0"/>
              <a:t>2022/3/25</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C48FC5F-5874-5040-B9D3-0BB86491154B}" type="datetime1">
              <a:rPr kumimoji="1" lang="ja-JP" altLang="en-US" smtClean="0"/>
              <a:t>2022/3/25</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7059AF-CDDF-A545-B437-20B256967FD9}" type="datetime1">
              <a:rPr kumimoji="1" lang="ja-JP" altLang="en-US" smtClean="0"/>
              <a:t>2022/3/25</a:t>
            </a:fld>
            <a:endParaRPr kumimoji="1" lang="ja-JP" altLang="en-US"/>
          </a:p>
        </p:txBody>
      </p:sp>
      <p:sp>
        <p:nvSpPr>
          <p:cNvPr id="8" name="Footer Placeholder 7"/>
          <p:cNvSpPr>
            <a:spLocks noGrp="1"/>
          </p:cNvSpPr>
          <p:nvPr>
            <p:ph type="ftr" sz="quarter" idx="11"/>
          </p:nvPr>
        </p:nvSpPr>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B6534E-A8F6-864C-985B-4DB3D4538E40}" type="datetime1">
              <a:rPr kumimoji="1" lang="ja-JP" altLang="en-US" smtClean="0"/>
              <a:t>2022/3/25</a:t>
            </a:fld>
            <a:endParaRPr kumimoji="1" lang="ja-JP" altLang="en-US"/>
          </a:p>
        </p:txBody>
      </p:sp>
      <p:sp>
        <p:nvSpPr>
          <p:cNvPr id="4" name="Footer Placeholder 3"/>
          <p:cNvSpPr>
            <a:spLocks noGrp="1"/>
          </p:cNvSpPr>
          <p:nvPr>
            <p:ph type="ftr" sz="quarter" idx="11"/>
          </p:nvPr>
        </p:nvSpPr>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519C-9325-DD4F-A5F6-0AFD37CE8635}" type="datetime1">
              <a:rPr kumimoji="1" lang="ja-JP" altLang="en-US" smtClean="0"/>
              <a:t>2022/3/25</a:t>
            </a:fld>
            <a:endParaRPr kumimoji="1" lang="ja-JP" altLang="en-US"/>
          </a:p>
        </p:txBody>
      </p:sp>
      <p:sp>
        <p:nvSpPr>
          <p:cNvPr id="3" name="Footer Placeholder 2"/>
          <p:cNvSpPr>
            <a:spLocks noGrp="1"/>
          </p:cNvSpPr>
          <p:nvPr>
            <p:ph type="ftr" sz="quarter" idx="11"/>
          </p:nvPr>
        </p:nvSpPr>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03B069-C866-8C47-A1B1-6AEF053A8792}" type="datetime1">
              <a:rPr kumimoji="1" lang="ja-JP" altLang="en-US" smtClean="0"/>
              <a:t>2022/3/25</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83513C-F2F4-B940-8F47-6502D3E9B9CA}" type="datetime1">
              <a:rPr kumimoji="1" lang="ja-JP" altLang="en-US" smtClean="0"/>
              <a:t>2022/3/25</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2022/3/25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48.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49.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52.png"/><Relationship Id="rId9" Type="http://schemas.openxmlformats.org/officeDocument/2006/relationships/hyperlink" Target="https://solscan.io/token/5iqm5u2KQ2nGP2wnpFh5RaHKCd2toS8umopq7Dt2UbhZ?cluster=dev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kumimoji="1" lang="en-US" altLang="ja-JP" dirty="0"/>
              <a:t>Listing </a:t>
            </a:r>
            <a:r>
              <a:rPr kumimoji="1" lang="en-US" altLang="ja-JP"/>
              <a:t>Steps (</a:t>
            </a:r>
            <a:r>
              <a:rPr kumimoji="1" lang="en-US" altLang="ja-JP" dirty="0"/>
              <a:t>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a:t>[Program Source]</a:t>
            </a:r>
          </a:p>
          <a:p>
            <a:pPr lvl="1"/>
            <a:r>
              <a:rPr kumimoji="1" lang="en-US" altLang="ja-JP" sz="1400"/>
              <a:t>GitHub - project-serum / anchor escrow</a:t>
            </a:r>
            <a:br>
              <a:rPr kumimoji="1" lang="en-US" altLang="ja-JP" sz="1400"/>
            </a:br>
            <a:r>
              <a:rPr kumimoji="1" lang="en-US" altLang="ja-JP" sz="1050"/>
              <a:t>https://</a:t>
            </a:r>
            <a:r>
              <a:rPr kumimoji="1" lang="en-US" altLang="ja-JP" sz="1050" err="1"/>
              <a:t>github.com</a:t>
            </a:r>
            <a:r>
              <a:rPr kumimoji="1" lang="en-US" altLang="ja-JP" sz="1050"/>
              <a:t>/project-serum/anchor/tree/master/tests/escrow</a:t>
            </a:r>
          </a:p>
          <a:p>
            <a:endParaRPr kumimoji="1" lang="en-US" altLang="ja-JP" sz="1400"/>
          </a:p>
          <a:p>
            <a:r>
              <a:rPr kumimoji="1" lang="en-US" altLang="ja-JP" sz="1400"/>
              <a:t>[Remarks]</a:t>
            </a:r>
          </a:p>
          <a:p>
            <a:pPr marL="742950" lvl="1" indent="-285750">
              <a:buFont typeface="Arial" panose="020B0604020202020204" pitchFamily="34" charset="0"/>
              <a:buChar char="•"/>
            </a:pPr>
            <a:r>
              <a:rPr kumimoji="1" lang="en-US" altLang="ja-JP" sz="1400"/>
              <a:t>Escrow behavior is based on anchor escrow program. Check </a:t>
            </a:r>
            <a:r>
              <a:rPr kumimoji="1" lang="en-US" altLang="ja-JP" sz="1400" err="1"/>
              <a:t>escrow.ts</a:t>
            </a:r>
            <a:r>
              <a:rPr kumimoji="1" lang="en-US" altLang="ja-JP" sz="1400"/>
              <a:t> and </a:t>
            </a:r>
            <a:r>
              <a:rPr kumimoji="1" lang="en-US" altLang="ja-JP" sz="1400" err="1"/>
              <a:t>lib.rs</a:t>
            </a:r>
            <a:r>
              <a:rPr kumimoji="1" lang="en-US" altLang="ja-JP" sz="1400"/>
              <a:t> files.</a:t>
            </a:r>
          </a:p>
          <a:p>
            <a:pPr marL="742950" lvl="1" indent="-285750">
              <a:buFont typeface="Arial" panose="020B0604020202020204" pitchFamily="34" charset="0"/>
              <a:buChar char="•"/>
            </a:pPr>
            <a:r>
              <a:rPr kumimoji="1" lang="en-US" altLang="ja-JP" sz="1400"/>
              <a:t>My debug program: </a:t>
            </a:r>
            <a:r>
              <a:rPr kumimoji="1" lang="en-US" altLang="ja-JP" sz="1050"/>
              <a:t>https://</a:t>
            </a:r>
            <a:r>
              <a:rPr kumimoji="1" lang="en-US" altLang="ja-JP" sz="1050" err="1"/>
              <a:t>github.com</a:t>
            </a:r>
            <a:r>
              <a:rPr kumimoji="1" lang="en-US" altLang="ja-JP" sz="1050"/>
              <a:t>/256hax/</a:t>
            </a:r>
            <a:r>
              <a:rPr kumimoji="1" lang="en-US" altLang="ja-JP" sz="1050" err="1"/>
              <a:t>solana</a:t>
            </a:r>
            <a:r>
              <a:rPr kumimoji="1" lang="en-US" altLang="ja-JP" sz="1050"/>
              <a:t>-anchor-react-minimal-example/tree/main/anchor/escrow</a:t>
            </a:r>
          </a:p>
          <a:p>
            <a:endParaRPr kumimoji="1" lang="en-US" altLang="ja-JP" sz="1400"/>
          </a:p>
          <a:p>
            <a:r>
              <a:rPr kumimoji="1" lang="en-US" altLang="ja-JP" sz="1400"/>
              <a:t>[Reference]</a:t>
            </a:r>
          </a:p>
          <a:p>
            <a:pPr marL="742950" lvl="1" indent="-285750">
              <a:buFont typeface="Arial" panose="020B0604020202020204" pitchFamily="34" charset="0"/>
              <a:buChar char="•"/>
            </a:pPr>
            <a:r>
              <a:rPr kumimoji="1" lang="en-US" altLang="ja-JP" sz="1400"/>
              <a:t>Programming on Solana - An Introduction | </a:t>
            </a:r>
            <a:r>
              <a:rPr kumimoji="1" lang="en-US" altLang="ja-JP" sz="1400" err="1"/>
              <a:t>Paulx</a:t>
            </a:r>
            <a:br>
              <a:rPr kumimoji="1" lang="en-US" altLang="ja-JP" sz="1400"/>
            </a:br>
            <a:r>
              <a:rPr kumimoji="1" lang="en-US" altLang="ja-JP" sz="1050"/>
              <a:t>https://</a:t>
            </a:r>
            <a:r>
              <a:rPr kumimoji="1" lang="en-US" altLang="ja-JP" sz="1050" err="1"/>
              <a:t>paulx.dev</a:t>
            </a:r>
            <a:r>
              <a:rPr kumimoji="1" lang="en-US" altLang="ja-JP" sz="1050"/>
              <a:t>/blog/2021/01/14/programming-on-</a:t>
            </a:r>
            <a:r>
              <a:rPr kumimoji="1" lang="en-US" altLang="ja-JP" sz="1050" err="1"/>
              <a:t>solana</a:t>
            </a:r>
            <a:r>
              <a:rPr kumimoji="1" lang="en-US" altLang="ja-JP" sz="1050"/>
              <a:t>-an-introduction/</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Solana</a:t>
            </a:r>
            <a:r>
              <a:rPr kumimoji="1" lang="ja-JP" altLang="en-US" sz="1400"/>
              <a:t>の</a:t>
            </a:r>
            <a:r>
              <a:rPr kumimoji="1" lang="en-US" altLang="ja-JP" sz="1400"/>
              <a:t>Anchor</a:t>
            </a:r>
            <a:r>
              <a:rPr kumimoji="1" lang="ja-JP" altLang="en-US" sz="1400"/>
              <a:t>で実装された</a:t>
            </a:r>
            <a:r>
              <a:rPr kumimoji="1" lang="en-US" altLang="ja-JP" sz="1400"/>
              <a:t>Escrow</a:t>
            </a:r>
            <a:r>
              <a:rPr kumimoji="1" lang="ja-JP" altLang="en-US" sz="1400"/>
              <a:t>のコード解説</a:t>
            </a:r>
            <a:br>
              <a:rPr kumimoji="1" lang="en-US" altLang="ja-JP" sz="1400"/>
            </a:br>
            <a:r>
              <a:rPr kumimoji="1" lang="en-US" altLang="ja-JP" sz="1050"/>
              <a:t>https://</a:t>
            </a:r>
            <a:r>
              <a:rPr kumimoji="1" lang="en-US" altLang="ja-JP" sz="1050" err="1"/>
              <a:t>zenn.dev</a:t>
            </a:r>
            <a:r>
              <a:rPr kumimoji="1" lang="en-US" altLang="ja-JP" sz="1050"/>
              <a:t>/</a:t>
            </a:r>
            <a:r>
              <a:rPr kumimoji="1" lang="en-US" altLang="ja-JP" sz="1050" err="1"/>
              <a:t>razokulover</a:t>
            </a:r>
            <a:r>
              <a:rPr kumimoji="1" lang="en-US" altLang="ja-JP" sz="1050"/>
              <a:t>/articles/c2338cb83f459b</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Program Derived Address</a:t>
            </a:r>
            <a:r>
              <a:rPr kumimoji="1" lang="ja-JP" altLang="en-US" sz="1400"/>
              <a:t>日本語で</a:t>
            </a:r>
            <a:br>
              <a:rPr kumimoji="1" lang="en-US" altLang="ja-JP" sz="1400"/>
            </a:br>
            <a:r>
              <a:rPr kumimoji="1" lang="en-US" altLang="ja-JP" sz="105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Anchor Example: Escrow Program</a:t>
            </a:r>
            <a:br>
              <a:rPr kumimoji="1" lang="en-US" altLang="ja-JP" sz="1400"/>
            </a:br>
            <a:r>
              <a:rPr kumimoji="1" lang="en-US" altLang="ja-JP" sz="1050"/>
              <a:t>https://</a:t>
            </a:r>
            <a:r>
              <a:rPr kumimoji="1" lang="en-US" altLang="ja-JP" sz="1050" err="1"/>
              <a:t>hackmd.io</a:t>
            </a:r>
            <a:r>
              <a:rPr kumimoji="1" lang="en-US" altLang="ja-JP" sz="1050"/>
              <a:t>/@</a:t>
            </a:r>
            <a:r>
              <a:rPr kumimoji="1" lang="en-US" altLang="ja-JP" sz="1050" err="1"/>
              <a:t>ironaddicteddog</a:t>
            </a:r>
            <a:r>
              <a:rPr kumimoji="1" lang="en-US" altLang="ja-JP" sz="1050"/>
              <a:t>/</a:t>
            </a:r>
            <a:r>
              <a:rPr kumimoji="1" lang="en-US" altLang="ja-JP" sz="1050" err="1"/>
              <a:t>anchor_example_escrow</a:t>
            </a:r>
            <a:endParaRPr kumimoji="1" lang="en-US" altLang="ja-JP" sz="1050"/>
          </a:p>
        </p:txBody>
      </p:sp>
    </p:spTree>
    <p:extLst>
      <p:ext uri="{BB962C8B-B14F-4D97-AF65-F5344CB8AC3E}">
        <p14:creationId xmlns:p14="http://schemas.microsoft.com/office/powerpoint/2010/main" val="3700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7062599" y="4428807"/>
            <a:ext cx="2991719" cy="2003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528979"/>
            <a:ext cx="1391521" cy="968851"/>
          </a:xfrm>
          <a:prstGeom prst="curvedConnector4">
            <a:avLst>
              <a:gd name="adj1" fmla="val -16428"/>
              <a:gd name="adj2" fmla="val 55170"/>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5838</TotalTime>
  <Words>4166</Words>
  <Application>Microsoft Macintosh PowerPoint</Application>
  <PresentationFormat>ワイド画面</PresentationFormat>
  <Paragraphs>1038</Paragraphs>
  <Slides>41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游ゴシック</vt:lpstr>
      <vt:lpstr>游ゴシック</vt:lpstr>
      <vt:lpstr>Arial</vt:lpstr>
      <vt:lpstr>Calibri</vt:lpstr>
      <vt:lpstr>Office テーマ</vt:lpstr>
      <vt:lpstr>Solana Blockchain Outline Figure for Product Manager (Draft)</vt:lpstr>
      <vt:lpstr>List</vt:lpstr>
      <vt:lpstr>Listing Steps (Draft)</vt:lpstr>
      <vt:lpstr>System Architecture</vt:lpstr>
      <vt:lpstr>Standard System Architecture Example</vt:lpstr>
      <vt:lpstr>High level representation of the Solana development workflow</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
  <dc:creator>256hax</dc:creator>
  <cp:keywords/>
  <dc:description/>
  <cp:lastModifiedBy> </cp:lastModifiedBy>
  <cp:revision>1669</cp:revision>
  <dcterms:created xsi:type="dcterms:W3CDTF">2021-12-18T05:33:19Z</dcterms:created>
  <dcterms:modified xsi:type="dcterms:W3CDTF">2022-03-25T13:21:07Z</dcterms:modified>
  <cp:category/>
</cp:coreProperties>
</file>