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6"/>
    <p:restoredTop sz="96012"/>
  </p:normalViewPr>
  <p:slideViewPr>
    <p:cSldViewPr snapToGrid="0" snapToObjects="1">
      <p:cViewPr varScale="1">
        <p:scale>
          <a:sx n="112" d="100"/>
          <a:sy n="112" d="100"/>
        </p:scale>
        <p:origin x="40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2022/7/28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2022/7/28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2022/7/28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2022/7/28</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2022/7/28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2022/7/28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2022/7/28</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2022/7/28</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2022/7/28</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2022/7/28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2022/7/28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2022/7/28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023A2C0-DD21-0384-83CD-6075B4B8939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
        <p:nvSpPr>
          <p:cNvPr id="3" name="テキスト ボックス 2">
            <a:extLst>
              <a:ext uri="{FF2B5EF4-FFF2-40B4-BE49-F238E27FC236}">
                <a16:creationId xmlns:a16="http://schemas.microsoft.com/office/drawing/2014/main" id="{576AB14F-1E75-BB67-A873-A023BB90A1E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28 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2551504"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6763342" y="721027"/>
            <a:ext cx="5123858"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2551504"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endParaRPr kumimoji="1" lang="en-US" altLang="ja-JP" sz="1050" dirty="0">
              <a:solidFill>
                <a:schemeClr val="tx1"/>
              </a:solidFill>
            </a:endParaRPr>
          </a:p>
        </p:txBody>
      </p:sp>
      <p:sp>
        <p:nvSpPr>
          <p:cNvPr id="6" name="正方形/長方形 5">
            <a:extLst>
              <a:ext uri="{FF2B5EF4-FFF2-40B4-BE49-F238E27FC236}">
                <a16:creationId xmlns:a16="http://schemas.microsoft.com/office/drawing/2014/main" id="{FAC8B1D0-F0B1-0DC6-0826-69EF60CF53B9}"/>
              </a:ext>
            </a:extLst>
          </p:cNvPr>
          <p:cNvSpPr/>
          <p:nvPr/>
        </p:nvSpPr>
        <p:spPr>
          <a:xfrm>
            <a:off x="2299412"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SOL</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1050" dirty="0">
                <a:solidFill>
                  <a:schemeClr val="tx1"/>
                </a:solidFill>
              </a:rPr>
              <a:t>M2mx93ekt1fmXSVkTrUL9xVFHkmME8HTUi5Cyc5aF7K</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(Escrow)</a:t>
            </a:r>
          </a:p>
          <a:p>
            <a:endParaRPr kumimoji="1" lang="en-US" altLang="ja-JP" sz="1050" dirty="0">
              <a:solidFill>
                <a:schemeClr val="tx1"/>
              </a:solidFill>
            </a:endParaRPr>
          </a:p>
          <a:p>
            <a:r>
              <a:rPr kumimoji="1" lang="en-US" altLang="ja-JP" sz="1050" dirty="0">
                <a:solidFill>
                  <a:schemeClr val="tx1"/>
                </a:solidFill>
              </a:rPr>
              <a:t>1BWutmTvYPwDtmw9abTkS4Ssr8no61spGAvW1X6NDix</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925093"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a:t>
            </a: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SOL</a:t>
            </a:r>
          </a:p>
          <a:p>
            <a:endParaRPr kumimoji="1" lang="en-US" altLang="ja-JP" sz="1050" dirty="0">
              <a:solidFill>
                <a:schemeClr val="tx1"/>
              </a:solidFill>
            </a:endParaRPr>
          </a:p>
        </p:txBody>
      </p:sp>
      <p:cxnSp>
        <p:nvCxnSpPr>
          <p:cNvPr id="13" name="直線コネクタ 12">
            <a:extLst>
              <a:ext uri="{FF2B5EF4-FFF2-40B4-BE49-F238E27FC236}">
                <a16:creationId xmlns:a16="http://schemas.microsoft.com/office/drawing/2014/main" id="{73054554-01FB-9A4C-80AA-90EA93E51141}"/>
              </a:ext>
            </a:extLst>
          </p:cNvPr>
          <p:cNvCxnSpPr>
            <a:stCxn id="8" idx="3"/>
            <a:endCxn id="10" idx="1"/>
          </p:cNvCxnSpPr>
          <p:nvPr/>
        </p:nvCxnSpPr>
        <p:spPr>
          <a:xfrm flipV="1">
            <a:off x="6055244" y="2125640"/>
            <a:ext cx="86984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53112" y="2125640"/>
            <a:ext cx="24880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6" idx="0"/>
            <a:endCxn id="11" idx="0"/>
          </p:cNvCxnSpPr>
          <p:nvPr/>
        </p:nvCxnSpPr>
        <p:spPr>
          <a:xfrm rot="5400000" flipH="1" flipV="1">
            <a:off x="6164674" y="-1522272"/>
            <a:ext cx="12700" cy="6302504"/>
          </a:xfrm>
          <a:prstGeom prst="bentConnector3">
            <a:avLst>
              <a:gd name="adj1" fmla="val 1800000"/>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NFT</a:t>
            </a:r>
          </a:p>
        </p:txBody>
      </p: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a:t>
            </a:r>
          </a:p>
          <a:p>
            <a:r>
              <a:rPr kumimoji="1" lang="en-US" altLang="ja-JP" sz="1050" b="1" dirty="0">
                <a:solidFill>
                  <a:schemeClr val="tx1"/>
                </a:solidFill>
              </a:rPr>
              <a:t>for NFT</a:t>
            </a:r>
          </a:p>
          <a:p>
            <a:endParaRPr kumimoji="1" lang="en-US" altLang="ja-JP" sz="1050" dirty="0">
              <a:solidFill>
                <a:schemeClr val="tx1"/>
              </a:solidFill>
            </a:endParaRP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449403" y="3090199"/>
            <a:ext cx="1478325" cy="217170"/>
          </a:xfrm>
          <a:prstGeom prst="rect">
            <a:avLst/>
          </a:prstGeom>
          <a:noFill/>
        </p:spPr>
        <p:txBody>
          <a:bodyPr wrap="square" rtlCol="0">
            <a:noAutofit/>
          </a:bodyPr>
          <a:lstStyle/>
          <a:p>
            <a:pPr algn="ctr"/>
            <a:r>
              <a:rPr kumimoji="1" lang="en-US" altLang="ja-JP" sz="1200" dirty="0"/>
              <a:t>Authority</a:t>
            </a:r>
            <a:endParaRPr kumimoji="1" lang="ja-JP" altLang="en-US" sz="1200" dirty="0"/>
          </a:p>
        </p:txBody>
      </p:sp>
      <p:cxnSp>
        <p:nvCxnSpPr>
          <p:cNvPr id="44" name="カギ線コネクタ 43">
            <a:extLst>
              <a:ext uri="{FF2B5EF4-FFF2-40B4-BE49-F238E27FC236}">
                <a16:creationId xmlns:a16="http://schemas.microsoft.com/office/drawing/2014/main" id="{90F6EEA3-98E7-EBE2-3FB6-3906FF542480}"/>
              </a:ext>
            </a:extLst>
          </p:cNvPr>
          <p:cNvCxnSpPr>
            <a:cxnSpLocks/>
            <a:stCxn id="3" idx="3"/>
            <a:endCxn id="6" idx="1"/>
          </p:cNvCxnSpPr>
          <p:nvPr/>
        </p:nvCxnSpPr>
        <p:spPr>
          <a:xfrm flipV="1">
            <a:off x="1957609" y="2125640"/>
            <a:ext cx="341803"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endParaRPr kumimoji="1" lang="en-US" altLang="ja-JP" sz="1050" dirty="0">
              <a:solidFill>
                <a:schemeClr val="tx1"/>
              </a:solidFill>
            </a:endParaRP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8464937" y="1071656"/>
            <a:ext cx="1701975" cy="277292"/>
          </a:xfrm>
          <a:prstGeom prst="rect">
            <a:avLst/>
          </a:prstGeom>
          <a:noFill/>
        </p:spPr>
        <p:txBody>
          <a:bodyPr wrap="square" rtlCol="0">
            <a:noAutofit/>
          </a:bodyPr>
          <a:lstStyle/>
          <a:p>
            <a:pPr algn="ctr"/>
            <a:r>
              <a:rPr kumimoji="1" lang="en-US" altLang="ja-JP" sz="1200" dirty="0"/>
              <a:t>Transfer Purchase Price</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678103" y="2172617"/>
            <a:ext cx="1701975"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449403" y="3637745"/>
            <a:ext cx="147832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grpSp>
        <p:nvGrpSpPr>
          <p:cNvPr id="1077" name="グループ化 1076">
            <a:extLst>
              <a:ext uri="{FF2B5EF4-FFF2-40B4-BE49-F238E27FC236}">
                <a16:creationId xmlns:a16="http://schemas.microsoft.com/office/drawing/2014/main" id="{E6FE77F2-1A8C-A9A7-4DD7-0767B416F44D}"/>
              </a:ext>
            </a:extLst>
          </p:cNvPr>
          <p:cNvGrpSpPr/>
          <p:nvPr/>
        </p:nvGrpSpPr>
        <p:grpSpPr>
          <a:xfrm>
            <a:off x="4223048" y="4506737"/>
            <a:ext cx="2232942" cy="1382937"/>
            <a:chOff x="555978" y="4822491"/>
            <a:chExt cx="2319682" cy="1558901"/>
          </a:xfrm>
        </p:grpSpPr>
        <p:sp>
          <p:nvSpPr>
            <p:cNvPr id="1048" name="正方形/長方形 1047">
              <a:extLst>
                <a:ext uri="{FF2B5EF4-FFF2-40B4-BE49-F238E27FC236}">
                  <a16:creationId xmlns:a16="http://schemas.microsoft.com/office/drawing/2014/main" id="{24B32EBE-16AA-D6EA-1145-8FED66B1BD70}"/>
                </a:ext>
              </a:extLst>
            </p:cNvPr>
            <p:cNvSpPr/>
            <p:nvPr/>
          </p:nvSpPr>
          <p:spPr>
            <a:xfrm>
              <a:off x="1190692" y="4822491"/>
              <a:ext cx="1052337" cy="377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Address)</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555978" y="5469545"/>
              <a:ext cx="1052337" cy="377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555978" y="6000804"/>
              <a:ext cx="1052337" cy="377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cxnSp>
          <p:nvCxnSpPr>
            <p:cNvPr id="1054" name="直線コネクタ 1053">
              <a:extLst>
                <a:ext uri="{FF2B5EF4-FFF2-40B4-BE49-F238E27FC236}">
                  <a16:creationId xmlns:a16="http://schemas.microsoft.com/office/drawing/2014/main" id="{9E574936-2882-8497-532F-042C4FBFDFC5}"/>
                </a:ext>
              </a:extLst>
            </p:cNvPr>
            <p:cNvCxnSpPr>
              <a:cxnSpLocks/>
              <a:stCxn id="1049" idx="2"/>
              <a:endCxn id="1050" idx="0"/>
            </p:cNvCxnSpPr>
            <p:nvPr/>
          </p:nvCxnSpPr>
          <p:spPr>
            <a:xfrm>
              <a:off x="1082147" y="5847084"/>
              <a:ext cx="0" cy="15372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8" name="正方形/長方形 1057">
              <a:extLst>
                <a:ext uri="{FF2B5EF4-FFF2-40B4-BE49-F238E27FC236}">
                  <a16:creationId xmlns:a16="http://schemas.microsoft.com/office/drawing/2014/main" id="{43CF2430-C6A2-F64C-0E27-B8CFBB4A3B82}"/>
                </a:ext>
              </a:extLst>
            </p:cNvPr>
            <p:cNvSpPr/>
            <p:nvPr/>
          </p:nvSpPr>
          <p:spPr>
            <a:xfrm>
              <a:off x="1823323" y="5472592"/>
              <a:ext cx="1052337" cy="3775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1823323" y="6003855"/>
              <a:ext cx="1052337" cy="3775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2349492" y="5850131"/>
              <a:ext cx="0" cy="153724"/>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4" name="カギ線コネクタ 1063">
              <a:extLst>
                <a:ext uri="{FF2B5EF4-FFF2-40B4-BE49-F238E27FC236}">
                  <a16:creationId xmlns:a16="http://schemas.microsoft.com/office/drawing/2014/main" id="{8B92BE1B-587F-A9A8-154E-FF0CEC246C59}"/>
                </a:ext>
              </a:extLst>
            </p:cNvPr>
            <p:cNvCxnSpPr>
              <a:cxnSpLocks/>
              <a:stCxn id="1048" idx="2"/>
              <a:endCxn id="1049" idx="0"/>
            </p:cNvCxnSpPr>
            <p:nvPr/>
          </p:nvCxnSpPr>
          <p:spPr>
            <a:xfrm rot="5400000">
              <a:off x="1264747" y="5017430"/>
              <a:ext cx="269515" cy="63471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1896895" y="5019995"/>
              <a:ext cx="272562" cy="632631"/>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5751005" y="2167085"/>
            <a:ext cx="1478325"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1079" name="カギ線コネクタ 1078">
            <a:extLst>
              <a:ext uri="{FF2B5EF4-FFF2-40B4-BE49-F238E27FC236}">
                <a16:creationId xmlns:a16="http://schemas.microsoft.com/office/drawing/2014/main" id="{32EFDC16-B8ED-39A0-E379-816CE378EC40}"/>
              </a:ext>
            </a:extLst>
          </p:cNvPr>
          <p:cNvCxnSpPr>
            <a:cxnSpLocks/>
            <a:stCxn id="29" idx="2"/>
            <a:endCxn id="1048" idx="1"/>
          </p:cNvCxnSpPr>
          <p:nvPr/>
        </p:nvCxnSpPr>
        <p:spPr>
          <a:xfrm rot="16200000" flipH="1">
            <a:off x="3598686" y="3438857"/>
            <a:ext cx="650078" cy="1820606"/>
          </a:xfrm>
          <a:prstGeom prst="bentConnector2">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2" name="カギ線コネクタ 1081">
            <a:extLst>
              <a:ext uri="{FF2B5EF4-FFF2-40B4-BE49-F238E27FC236}">
                <a16:creationId xmlns:a16="http://schemas.microsoft.com/office/drawing/2014/main" id="{C101F0BB-7A44-CB7A-ACED-DCA058F51605}"/>
              </a:ext>
            </a:extLst>
          </p:cNvPr>
          <p:cNvCxnSpPr>
            <a:cxnSpLocks/>
            <a:stCxn id="30" idx="2"/>
            <a:endCxn id="1048" idx="3"/>
          </p:cNvCxnSpPr>
          <p:nvPr/>
        </p:nvCxnSpPr>
        <p:spPr>
          <a:xfrm rot="5400000">
            <a:off x="7256432" y="2614704"/>
            <a:ext cx="650079" cy="3468911"/>
          </a:xfrm>
          <a:prstGeom prst="bentConnector2">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8" name="カギ線コネクタ 1087">
            <a:extLst>
              <a:ext uri="{FF2B5EF4-FFF2-40B4-BE49-F238E27FC236}">
                <a16:creationId xmlns:a16="http://schemas.microsoft.com/office/drawing/2014/main" id="{0CE6D3BF-8AA4-4F9A-3DB4-B04CB77FC1C8}"/>
              </a:ext>
            </a:extLst>
          </p:cNvPr>
          <p:cNvCxnSpPr>
            <a:cxnSpLocks/>
            <a:stCxn id="11" idx="2"/>
            <a:endCxn id="8" idx="2"/>
          </p:cNvCxnSpPr>
          <p:nvPr/>
        </p:nvCxnSpPr>
        <p:spPr>
          <a:xfrm rot="5400000">
            <a:off x="7328581" y="634954"/>
            <a:ext cx="1" cy="3974691"/>
          </a:xfrm>
          <a:prstGeom prst="bentConnector3">
            <a:avLst>
              <a:gd name="adj1" fmla="val 22860100000"/>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6336140" y="2846256"/>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6688</TotalTime>
  <Words>5037</Words>
  <Application>Microsoft Macintosh PowerPoint</Application>
  <PresentationFormat>ワイド画面</PresentationFormat>
  <Paragraphs>1299</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Yu Gothic</vt:lpstr>
      <vt:lpstr>Yu Gothic</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2225</cp:revision>
  <dcterms:created xsi:type="dcterms:W3CDTF">2021-12-18T05:33:19Z</dcterms:created>
  <dcterms:modified xsi:type="dcterms:W3CDTF">2022-07-28T14:52:26Z</dcterms:modified>
  <cp:category/>
</cp:coreProperties>
</file>