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039A8-01AF-4C61-8601-2065C48224E7}" v="42" dt="2023-11-05T09:02:56.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59" d="100"/>
          <a:sy n="159" d="100"/>
        </p:scale>
        <p:origin x="262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Yang" userId="33aac05a-8467-4ddc-8673-1f87a743c08a" providerId="ADAL" clId="{87A039A8-01AF-4C61-8601-2065C48224E7}"/>
    <pc:docChg chg="modSld">
      <pc:chgData name="Chen Yang" userId="33aac05a-8467-4ddc-8673-1f87a743c08a" providerId="ADAL" clId="{87A039A8-01AF-4C61-8601-2065C48224E7}" dt="2023-11-05T09:02:56.812" v="48" actId="255"/>
      <pc:docMkLst>
        <pc:docMk/>
      </pc:docMkLst>
      <pc:sldChg chg="modSp mod">
        <pc:chgData name="Chen Yang" userId="33aac05a-8467-4ddc-8673-1f87a743c08a" providerId="ADAL" clId="{87A039A8-01AF-4C61-8601-2065C48224E7}" dt="2023-11-05T09:02:56.812" v="48" actId="255"/>
        <pc:sldMkLst>
          <pc:docMk/>
          <pc:sldMk cId="4271558571" sldId="256"/>
        </pc:sldMkLst>
        <pc:spChg chg="mod">
          <ac:chgData name="Chen Yang" userId="33aac05a-8467-4ddc-8673-1f87a743c08a" providerId="ADAL" clId="{87A039A8-01AF-4C61-8601-2065C48224E7}" dt="2023-11-05T09:00:44.696" v="30" actId="1076"/>
          <ac:spMkLst>
            <pc:docMk/>
            <pc:sldMk cId="4271558571" sldId="256"/>
            <ac:spMk id="5" creationId="{952EF2CD-71CE-89B7-CD2F-02B7C490331D}"/>
          </ac:spMkLst>
        </pc:spChg>
        <pc:spChg chg="mod">
          <ac:chgData name="Chen Yang" userId="33aac05a-8467-4ddc-8673-1f87a743c08a" providerId="ADAL" clId="{87A039A8-01AF-4C61-8601-2065C48224E7}" dt="2023-11-05T09:00:52.499" v="31" actId="1076"/>
          <ac:spMkLst>
            <pc:docMk/>
            <pc:sldMk cId="4271558571" sldId="256"/>
            <ac:spMk id="6" creationId="{2C5815CC-B025-E9E6-17C8-2E027AC6BB7F}"/>
          </ac:spMkLst>
        </pc:spChg>
        <pc:spChg chg="mod">
          <ac:chgData name="Chen Yang" userId="33aac05a-8467-4ddc-8673-1f87a743c08a" providerId="ADAL" clId="{87A039A8-01AF-4C61-8601-2065C48224E7}" dt="2023-11-05T09:01:02.855" v="33" actId="1076"/>
          <ac:spMkLst>
            <pc:docMk/>
            <pc:sldMk cId="4271558571" sldId="256"/>
            <ac:spMk id="7" creationId="{EA7FE4C5-DCD9-A8BE-8C30-F6923ACC76C5}"/>
          </ac:spMkLst>
        </pc:spChg>
        <pc:spChg chg="mod">
          <ac:chgData name="Chen Yang" userId="33aac05a-8467-4ddc-8673-1f87a743c08a" providerId="ADAL" clId="{87A039A8-01AF-4C61-8601-2065C48224E7}" dt="2023-11-05T09:01:16.019" v="37" actId="14100"/>
          <ac:spMkLst>
            <pc:docMk/>
            <pc:sldMk cId="4271558571" sldId="256"/>
            <ac:spMk id="8" creationId="{8F26B8A5-C204-7EE5-4334-5BCAB2DA64D7}"/>
          </ac:spMkLst>
        </pc:spChg>
        <pc:spChg chg="mod">
          <ac:chgData name="Chen Yang" userId="33aac05a-8467-4ddc-8673-1f87a743c08a" providerId="ADAL" clId="{87A039A8-01AF-4C61-8601-2065C48224E7}" dt="2023-11-05T09:01:25.186" v="38" actId="1076"/>
          <ac:spMkLst>
            <pc:docMk/>
            <pc:sldMk cId="4271558571" sldId="256"/>
            <ac:spMk id="9" creationId="{C302E2B7-D952-5724-DEBA-E519BE6ECDBF}"/>
          </ac:spMkLst>
        </pc:spChg>
        <pc:spChg chg="mod">
          <ac:chgData name="Chen Yang" userId="33aac05a-8467-4ddc-8673-1f87a743c08a" providerId="ADAL" clId="{87A039A8-01AF-4C61-8601-2065C48224E7}" dt="2023-11-05T09:01:27.058" v="39" actId="1076"/>
          <ac:spMkLst>
            <pc:docMk/>
            <pc:sldMk cId="4271558571" sldId="256"/>
            <ac:spMk id="10" creationId="{71300DF8-8665-FA62-581F-95BDDF870906}"/>
          </ac:spMkLst>
        </pc:spChg>
        <pc:graphicFrameChg chg="mod">
          <ac:chgData name="Chen Yang" userId="33aac05a-8467-4ddc-8673-1f87a743c08a" providerId="ADAL" clId="{87A039A8-01AF-4C61-8601-2065C48224E7}" dt="2023-11-05T09:02:56.812" v="48" actId="255"/>
          <ac:graphicFrameMkLst>
            <pc:docMk/>
            <pc:sldMk cId="4271558571" sldId="256"/>
            <ac:graphicFrameMk id="4" creationId="{378DD070-DBE4-03BA-46A6-49502CE615A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2EE9C6-BE65-48AF-A955-DB6722D10FB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GB"/>
        </a:p>
      </dgm:t>
    </dgm:pt>
    <dgm:pt modelId="{3DA490D1-0B29-49D1-B3BD-0C739AD1E328}">
      <dgm:prSet phldrT="[Text]" custT="1"/>
      <dgm:spPr>
        <a:solidFill>
          <a:schemeClr val="tx1">
            <a:lumMod val="75000"/>
            <a:lumOff val="25000"/>
          </a:schemeClr>
        </a:solidFill>
      </dgm:spPr>
      <dgm:t>
        <a:bodyPr/>
        <a:lstStyle/>
        <a:p>
          <a:r>
            <a:rPr lang="en-US" sz="1200" dirty="0"/>
            <a:t>Data Cleaning</a:t>
          </a:r>
          <a:endParaRPr lang="en-GB" sz="1200" dirty="0"/>
        </a:p>
      </dgm:t>
    </dgm:pt>
    <dgm:pt modelId="{55E0F4CE-BA41-4F80-8190-777B2EB9E8E0}" type="parTrans" cxnId="{D37363A7-7B10-4DCA-AED5-A7C8638B2504}">
      <dgm:prSet/>
      <dgm:spPr/>
      <dgm:t>
        <a:bodyPr/>
        <a:lstStyle/>
        <a:p>
          <a:endParaRPr lang="en-GB"/>
        </a:p>
      </dgm:t>
    </dgm:pt>
    <dgm:pt modelId="{6B966AF2-215C-4D6D-B65C-9A1F9A4A48BE}" type="sibTrans" cxnId="{D37363A7-7B10-4DCA-AED5-A7C8638B2504}">
      <dgm:prSet/>
      <dgm:spPr>
        <a:solidFill>
          <a:schemeClr val="accent2">
            <a:lumMod val="60000"/>
            <a:lumOff val="40000"/>
          </a:schemeClr>
        </a:solidFill>
      </dgm:spPr>
      <dgm:t>
        <a:bodyPr/>
        <a:lstStyle/>
        <a:p>
          <a:endParaRPr lang="en-GB"/>
        </a:p>
      </dgm:t>
    </dgm:pt>
    <dgm:pt modelId="{E35F0B3C-D153-4C69-A827-49B62136A2B2}">
      <dgm:prSet phldrT="[Text]" custT="1"/>
      <dgm:spPr>
        <a:solidFill>
          <a:schemeClr val="tx1">
            <a:lumMod val="75000"/>
            <a:lumOff val="25000"/>
          </a:schemeClr>
        </a:solidFill>
      </dgm:spPr>
      <dgm:t>
        <a:bodyPr/>
        <a:lstStyle/>
        <a:p>
          <a:r>
            <a:rPr lang="en-US" sz="1200" dirty="0"/>
            <a:t>Feature Selection &amp; Further Cleaning</a:t>
          </a:r>
          <a:endParaRPr lang="en-GB" sz="1200" dirty="0"/>
        </a:p>
      </dgm:t>
    </dgm:pt>
    <dgm:pt modelId="{A738CE73-29B1-41D7-8CEC-86F1A78ADD02}" type="parTrans" cxnId="{C197D524-0BC9-4B00-8ACE-B2239C4C19D1}">
      <dgm:prSet/>
      <dgm:spPr/>
      <dgm:t>
        <a:bodyPr/>
        <a:lstStyle/>
        <a:p>
          <a:endParaRPr lang="en-GB"/>
        </a:p>
      </dgm:t>
    </dgm:pt>
    <dgm:pt modelId="{DB0004F2-2C04-4FF6-9F47-F64F0F6E4CB3}" type="sibTrans" cxnId="{C197D524-0BC9-4B00-8ACE-B2239C4C19D1}">
      <dgm:prSet/>
      <dgm:spPr>
        <a:solidFill>
          <a:schemeClr val="accent2">
            <a:lumMod val="60000"/>
            <a:lumOff val="40000"/>
          </a:schemeClr>
        </a:solidFill>
      </dgm:spPr>
      <dgm:t>
        <a:bodyPr/>
        <a:lstStyle/>
        <a:p>
          <a:endParaRPr lang="en-GB"/>
        </a:p>
      </dgm:t>
    </dgm:pt>
    <dgm:pt modelId="{58383C05-F365-49D4-ACA5-B258FC7FA639}">
      <dgm:prSet phldrT="[Text]" custT="1"/>
      <dgm:spPr>
        <a:solidFill>
          <a:schemeClr val="tx1">
            <a:lumMod val="75000"/>
            <a:lumOff val="25000"/>
          </a:schemeClr>
        </a:solidFill>
      </dgm:spPr>
      <dgm:t>
        <a:bodyPr/>
        <a:lstStyle/>
        <a:p>
          <a:r>
            <a:rPr lang="en-US" sz="1200" dirty="0"/>
            <a:t>Association Rule Mining</a:t>
          </a:r>
          <a:endParaRPr lang="en-GB" sz="1200" dirty="0"/>
        </a:p>
      </dgm:t>
    </dgm:pt>
    <dgm:pt modelId="{F1556A5E-C3D0-4BC1-BDC1-E6BFA256D7DC}" type="parTrans" cxnId="{FA506A04-AE90-431B-9365-1F91048307F3}">
      <dgm:prSet/>
      <dgm:spPr/>
      <dgm:t>
        <a:bodyPr/>
        <a:lstStyle/>
        <a:p>
          <a:endParaRPr lang="en-GB"/>
        </a:p>
      </dgm:t>
    </dgm:pt>
    <dgm:pt modelId="{E4EE3D27-B825-45FB-8A2E-7F4F9F341E94}" type="sibTrans" cxnId="{FA506A04-AE90-431B-9365-1F91048307F3}">
      <dgm:prSet/>
      <dgm:spPr>
        <a:solidFill>
          <a:schemeClr val="accent2">
            <a:lumMod val="60000"/>
            <a:lumOff val="40000"/>
          </a:schemeClr>
        </a:solidFill>
      </dgm:spPr>
      <dgm:t>
        <a:bodyPr/>
        <a:lstStyle/>
        <a:p>
          <a:endParaRPr lang="en-GB"/>
        </a:p>
      </dgm:t>
    </dgm:pt>
    <dgm:pt modelId="{783E77DF-184F-4D30-B1D6-6B9A399CE73E}">
      <dgm:prSet phldrT="[Text]" custT="1"/>
      <dgm:spPr>
        <a:solidFill>
          <a:schemeClr val="tx1">
            <a:lumMod val="75000"/>
            <a:lumOff val="25000"/>
          </a:schemeClr>
        </a:solidFill>
      </dgm:spPr>
      <dgm:t>
        <a:bodyPr/>
        <a:lstStyle/>
        <a:p>
          <a:r>
            <a:rPr lang="en-US" sz="1200" dirty="0"/>
            <a:t>Predictive Analysis</a:t>
          </a:r>
          <a:endParaRPr lang="en-GB" sz="1200" dirty="0"/>
        </a:p>
      </dgm:t>
    </dgm:pt>
    <dgm:pt modelId="{D1F919C0-45F2-4DA0-B0F9-44FAA04682A3}" type="parTrans" cxnId="{9EB956EF-FF09-4C5F-B919-321393781969}">
      <dgm:prSet/>
      <dgm:spPr/>
      <dgm:t>
        <a:bodyPr/>
        <a:lstStyle/>
        <a:p>
          <a:endParaRPr lang="en-GB"/>
        </a:p>
      </dgm:t>
    </dgm:pt>
    <dgm:pt modelId="{45A02BFF-F58B-456A-B36C-A53FBF0C5153}" type="sibTrans" cxnId="{9EB956EF-FF09-4C5F-B919-321393781969}">
      <dgm:prSet/>
      <dgm:spPr>
        <a:solidFill>
          <a:schemeClr val="accent2">
            <a:lumMod val="60000"/>
            <a:lumOff val="40000"/>
          </a:schemeClr>
        </a:solidFill>
      </dgm:spPr>
      <dgm:t>
        <a:bodyPr/>
        <a:lstStyle/>
        <a:p>
          <a:endParaRPr lang="en-GB"/>
        </a:p>
      </dgm:t>
    </dgm:pt>
    <dgm:pt modelId="{27918550-0B83-495C-8142-9014F34F1276}">
      <dgm:prSet phldrT="[Text]" custT="1"/>
      <dgm:spPr>
        <a:solidFill>
          <a:schemeClr val="tx1">
            <a:lumMod val="75000"/>
            <a:lumOff val="25000"/>
          </a:schemeClr>
        </a:solidFill>
      </dgm:spPr>
      <dgm:t>
        <a:bodyPr/>
        <a:lstStyle/>
        <a:p>
          <a:r>
            <a:rPr lang="en-US" sz="1200" dirty="0"/>
            <a:t>Descriptive Analysis</a:t>
          </a:r>
          <a:endParaRPr lang="en-GB" sz="1200" dirty="0"/>
        </a:p>
      </dgm:t>
    </dgm:pt>
    <dgm:pt modelId="{6F9B67DA-3546-4A03-A38C-8A2EC4CF2CBD}" type="sibTrans" cxnId="{11A9F6D8-5B19-4F4A-960E-AF898F2F43A6}">
      <dgm:prSet/>
      <dgm:spPr>
        <a:solidFill>
          <a:schemeClr val="accent2">
            <a:lumMod val="60000"/>
            <a:lumOff val="40000"/>
          </a:schemeClr>
        </a:solidFill>
      </dgm:spPr>
      <dgm:t>
        <a:bodyPr/>
        <a:lstStyle/>
        <a:p>
          <a:endParaRPr lang="en-GB"/>
        </a:p>
      </dgm:t>
    </dgm:pt>
    <dgm:pt modelId="{93C2DC0E-19E1-4C34-9829-3E8BD357FAD7}" type="parTrans" cxnId="{11A9F6D8-5B19-4F4A-960E-AF898F2F43A6}">
      <dgm:prSet/>
      <dgm:spPr/>
      <dgm:t>
        <a:bodyPr/>
        <a:lstStyle/>
        <a:p>
          <a:endParaRPr lang="en-GB"/>
        </a:p>
      </dgm:t>
    </dgm:pt>
    <dgm:pt modelId="{AC536F0E-4CAB-4406-BE3A-50D0757542E8}">
      <dgm:prSet phldrT="[Text]" custT="1"/>
      <dgm:spPr>
        <a:solidFill>
          <a:schemeClr val="tx1">
            <a:lumMod val="75000"/>
            <a:lumOff val="25000"/>
          </a:schemeClr>
        </a:solidFill>
      </dgm:spPr>
      <dgm:t>
        <a:bodyPr/>
        <a:lstStyle/>
        <a:p>
          <a:r>
            <a:rPr lang="en-US" sz="1200" dirty="0"/>
            <a:t>Evaluation &amp; Conclusion</a:t>
          </a:r>
          <a:endParaRPr lang="en-GB" sz="1200" dirty="0"/>
        </a:p>
      </dgm:t>
    </dgm:pt>
    <dgm:pt modelId="{92F23225-E3CC-4857-B8BA-9CBD27726AA7}" type="parTrans" cxnId="{F39B4D5B-4028-4465-A92A-B11DACFC0713}">
      <dgm:prSet/>
      <dgm:spPr/>
      <dgm:t>
        <a:bodyPr/>
        <a:lstStyle/>
        <a:p>
          <a:endParaRPr lang="en-GB"/>
        </a:p>
      </dgm:t>
    </dgm:pt>
    <dgm:pt modelId="{231F9EA9-D0D4-4D9A-8B69-6852C019544D}" type="sibTrans" cxnId="{F39B4D5B-4028-4465-A92A-B11DACFC0713}">
      <dgm:prSet/>
      <dgm:spPr/>
      <dgm:t>
        <a:bodyPr/>
        <a:lstStyle/>
        <a:p>
          <a:endParaRPr lang="en-GB"/>
        </a:p>
      </dgm:t>
    </dgm:pt>
    <dgm:pt modelId="{AB8DA0B7-12AB-4D63-8C98-277A0D718148}" type="pres">
      <dgm:prSet presAssocID="{9C2EE9C6-BE65-48AF-A955-DB6722D10FB7}" presName="diagram" presStyleCnt="0">
        <dgm:presLayoutVars>
          <dgm:dir/>
          <dgm:resizeHandles val="exact"/>
        </dgm:presLayoutVars>
      </dgm:prSet>
      <dgm:spPr/>
    </dgm:pt>
    <dgm:pt modelId="{95BEA1F1-89E8-417F-B9D2-4DF6F060CE1F}" type="pres">
      <dgm:prSet presAssocID="{3DA490D1-0B29-49D1-B3BD-0C739AD1E328}" presName="node" presStyleLbl="node1" presStyleIdx="0" presStyleCnt="6" custScaleX="35698" custScaleY="32088" custLinFactNeighborX="16188" custLinFactNeighborY="4784">
        <dgm:presLayoutVars>
          <dgm:bulletEnabled val="1"/>
        </dgm:presLayoutVars>
      </dgm:prSet>
      <dgm:spPr/>
    </dgm:pt>
    <dgm:pt modelId="{36AB5AED-2653-4F58-88F1-742887627909}" type="pres">
      <dgm:prSet presAssocID="{6B966AF2-215C-4D6D-B65C-9A1F9A4A48BE}" presName="sibTrans" presStyleLbl="sibTrans2D1" presStyleIdx="0" presStyleCnt="5" custScaleX="47813" custScaleY="19392"/>
      <dgm:spPr/>
    </dgm:pt>
    <dgm:pt modelId="{8107446E-37C2-4EF5-B970-14274156D89A}" type="pres">
      <dgm:prSet presAssocID="{6B966AF2-215C-4D6D-B65C-9A1F9A4A48BE}" presName="connectorText" presStyleLbl="sibTrans2D1" presStyleIdx="0" presStyleCnt="5"/>
      <dgm:spPr/>
    </dgm:pt>
    <dgm:pt modelId="{E13FEDFA-7773-4FCA-A31F-AAA90CC5E8D2}" type="pres">
      <dgm:prSet presAssocID="{27918550-0B83-495C-8142-9014F34F1276}" presName="node" presStyleLbl="node1" presStyleIdx="1" presStyleCnt="6" custScaleX="35698" custScaleY="32088" custLinFactNeighborX="-6154" custLinFactNeighborY="4784">
        <dgm:presLayoutVars>
          <dgm:bulletEnabled val="1"/>
        </dgm:presLayoutVars>
      </dgm:prSet>
      <dgm:spPr/>
    </dgm:pt>
    <dgm:pt modelId="{2856509E-DC0A-429E-8F94-E4DBEB1DD22E}" type="pres">
      <dgm:prSet presAssocID="{6F9B67DA-3546-4A03-A38C-8A2EC4CF2CBD}" presName="sibTrans" presStyleLbl="sibTrans2D1" presStyleIdx="1" presStyleCnt="5" custScaleX="47813" custScaleY="19392"/>
      <dgm:spPr/>
    </dgm:pt>
    <dgm:pt modelId="{1D7204F6-D419-4542-9F05-6E0B978DC4F2}" type="pres">
      <dgm:prSet presAssocID="{6F9B67DA-3546-4A03-A38C-8A2EC4CF2CBD}" presName="connectorText" presStyleLbl="sibTrans2D1" presStyleIdx="1" presStyleCnt="5"/>
      <dgm:spPr/>
    </dgm:pt>
    <dgm:pt modelId="{B39BBF0C-4EF0-48C3-B4E0-D0542CEFC1C1}" type="pres">
      <dgm:prSet presAssocID="{E35F0B3C-D153-4C69-A827-49B62136A2B2}" presName="node" presStyleLbl="node1" presStyleIdx="2" presStyleCnt="6" custScaleX="35698" custScaleY="32088" custLinFactNeighborX="-27943" custLinFactNeighborY="4553">
        <dgm:presLayoutVars>
          <dgm:bulletEnabled val="1"/>
        </dgm:presLayoutVars>
      </dgm:prSet>
      <dgm:spPr/>
    </dgm:pt>
    <dgm:pt modelId="{F9264D99-9F24-4312-B35B-F04FA2588828}" type="pres">
      <dgm:prSet presAssocID="{DB0004F2-2C04-4FF6-9F47-F64F0F6E4CB3}" presName="sibTrans" presStyleLbl="sibTrans2D1" presStyleIdx="2" presStyleCnt="5" custScaleX="47813" custScaleY="19392"/>
      <dgm:spPr/>
    </dgm:pt>
    <dgm:pt modelId="{A53CD416-C0AE-445C-9CCF-8C3738717F97}" type="pres">
      <dgm:prSet presAssocID="{DB0004F2-2C04-4FF6-9F47-F64F0F6E4CB3}" presName="connectorText" presStyleLbl="sibTrans2D1" presStyleIdx="2" presStyleCnt="5"/>
      <dgm:spPr/>
    </dgm:pt>
    <dgm:pt modelId="{5011FBCD-ADDF-42DC-AFFA-F68CB2B10E75}" type="pres">
      <dgm:prSet presAssocID="{58383C05-F365-49D4-ACA5-B258FC7FA639}" presName="node" presStyleLbl="node1" presStyleIdx="3" presStyleCnt="6" custScaleX="35698" custScaleY="32088" custLinFactNeighborX="-28127" custLinFactNeighborY="-45492">
        <dgm:presLayoutVars>
          <dgm:bulletEnabled val="1"/>
        </dgm:presLayoutVars>
      </dgm:prSet>
      <dgm:spPr/>
    </dgm:pt>
    <dgm:pt modelId="{168BDF66-FBE2-4399-9821-7DF6D84C1EB4}" type="pres">
      <dgm:prSet presAssocID="{E4EE3D27-B825-45FB-8A2E-7F4F9F341E94}" presName="sibTrans" presStyleLbl="sibTrans2D1" presStyleIdx="3" presStyleCnt="5" custScaleX="47813" custScaleY="19392"/>
      <dgm:spPr/>
    </dgm:pt>
    <dgm:pt modelId="{B7DEF8EA-EA53-466B-9637-E572B769453B}" type="pres">
      <dgm:prSet presAssocID="{E4EE3D27-B825-45FB-8A2E-7F4F9F341E94}" presName="connectorText" presStyleLbl="sibTrans2D1" presStyleIdx="3" presStyleCnt="5"/>
      <dgm:spPr/>
    </dgm:pt>
    <dgm:pt modelId="{569A5CB5-8602-471A-B40D-3C2850A0645B}" type="pres">
      <dgm:prSet presAssocID="{783E77DF-184F-4D30-B1D6-6B9A399CE73E}" presName="node" presStyleLbl="node1" presStyleIdx="4" presStyleCnt="6" custScaleX="35698" custScaleY="32088" custLinFactNeighborX="-5681" custLinFactNeighborY="-47340">
        <dgm:presLayoutVars>
          <dgm:bulletEnabled val="1"/>
        </dgm:presLayoutVars>
      </dgm:prSet>
      <dgm:spPr/>
    </dgm:pt>
    <dgm:pt modelId="{E20FD8DD-11DD-4878-AAEE-C59CE03BF772}" type="pres">
      <dgm:prSet presAssocID="{45A02BFF-F58B-456A-B36C-A53FBF0C5153}" presName="sibTrans" presStyleLbl="sibTrans2D1" presStyleIdx="4" presStyleCnt="5" custScaleX="47813" custScaleY="19392"/>
      <dgm:spPr/>
    </dgm:pt>
    <dgm:pt modelId="{C3259326-4056-4E7B-9F18-9359001513CB}" type="pres">
      <dgm:prSet presAssocID="{45A02BFF-F58B-456A-B36C-A53FBF0C5153}" presName="connectorText" presStyleLbl="sibTrans2D1" presStyleIdx="4" presStyleCnt="5"/>
      <dgm:spPr/>
    </dgm:pt>
    <dgm:pt modelId="{046D2628-2644-4D6F-B1B1-2B52B22A25D9}" type="pres">
      <dgm:prSet presAssocID="{AC536F0E-4CAB-4406-BE3A-50D0757542E8}" presName="node" presStyleLbl="node1" presStyleIdx="5" presStyleCnt="6" custScaleX="35698" custScaleY="32088" custLinFactNeighborX="16349" custLinFactNeighborY="-47801">
        <dgm:presLayoutVars>
          <dgm:bulletEnabled val="1"/>
        </dgm:presLayoutVars>
      </dgm:prSet>
      <dgm:spPr/>
    </dgm:pt>
  </dgm:ptLst>
  <dgm:cxnLst>
    <dgm:cxn modelId="{FA506A04-AE90-431B-9365-1F91048307F3}" srcId="{9C2EE9C6-BE65-48AF-A955-DB6722D10FB7}" destId="{58383C05-F365-49D4-ACA5-B258FC7FA639}" srcOrd="3" destOrd="0" parTransId="{F1556A5E-C3D0-4BC1-BDC1-E6BFA256D7DC}" sibTransId="{E4EE3D27-B825-45FB-8A2E-7F4F9F341E94}"/>
    <dgm:cxn modelId="{E0D5E007-B5F5-48CE-B860-4469F5829F88}" type="presOf" srcId="{6B966AF2-215C-4D6D-B65C-9A1F9A4A48BE}" destId="{36AB5AED-2653-4F58-88F1-742887627909}" srcOrd="0" destOrd="0" presId="urn:microsoft.com/office/officeart/2005/8/layout/process5"/>
    <dgm:cxn modelId="{945CAF22-4BBA-4C69-856F-63775BC21131}" type="presOf" srcId="{DB0004F2-2C04-4FF6-9F47-F64F0F6E4CB3}" destId="{A53CD416-C0AE-445C-9CCF-8C3738717F97}" srcOrd="1" destOrd="0" presId="urn:microsoft.com/office/officeart/2005/8/layout/process5"/>
    <dgm:cxn modelId="{C197D524-0BC9-4B00-8ACE-B2239C4C19D1}" srcId="{9C2EE9C6-BE65-48AF-A955-DB6722D10FB7}" destId="{E35F0B3C-D153-4C69-A827-49B62136A2B2}" srcOrd="2" destOrd="0" parTransId="{A738CE73-29B1-41D7-8CEC-86F1A78ADD02}" sibTransId="{DB0004F2-2C04-4FF6-9F47-F64F0F6E4CB3}"/>
    <dgm:cxn modelId="{F5DF882B-1B99-4334-B4FB-0682F0AFEEA8}" type="presOf" srcId="{45A02BFF-F58B-456A-B36C-A53FBF0C5153}" destId="{E20FD8DD-11DD-4878-AAEE-C59CE03BF772}" srcOrd="0" destOrd="0" presId="urn:microsoft.com/office/officeart/2005/8/layout/process5"/>
    <dgm:cxn modelId="{24AC3D2C-B4EF-41B9-9DB0-FACE99604ABA}" type="presOf" srcId="{E4EE3D27-B825-45FB-8A2E-7F4F9F341E94}" destId="{168BDF66-FBE2-4399-9821-7DF6D84C1EB4}" srcOrd="0" destOrd="0" presId="urn:microsoft.com/office/officeart/2005/8/layout/process5"/>
    <dgm:cxn modelId="{FA094D34-28DE-4F9D-B18B-90540D47F78B}" type="presOf" srcId="{6F9B67DA-3546-4A03-A38C-8A2EC4CF2CBD}" destId="{2856509E-DC0A-429E-8F94-E4DBEB1DD22E}" srcOrd="0" destOrd="0" presId="urn:microsoft.com/office/officeart/2005/8/layout/process5"/>
    <dgm:cxn modelId="{953A2C36-E915-4C77-B1A6-EFBE66FA92DF}" type="presOf" srcId="{58383C05-F365-49D4-ACA5-B258FC7FA639}" destId="{5011FBCD-ADDF-42DC-AFFA-F68CB2B10E75}" srcOrd="0" destOrd="0" presId="urn:microsoft.com/office/officeart/2005/8/layout/process5"/>
    <dgm:cxn modelId="{F39B4D5B-4028-4465-A92A-B11DACFC0713}" srcId="{9C2EE9C6-BE65-48AF-A955-DB6722D10FB7}" destId="{AC536F0E-4CAB-4406-BE3A-50D0757542E8}" srcOrd="5" destOrd="0" parTransId="{92F23225-E3CC-4857-B8BA-9CBD27726AA7}" sibTransId="{231F9EA9-D0D4-4D9A-8B69-6852C019544D}"/>
    <dgm:cxn modelId="{2C268D4D-288F-4285-A4CA-92EFC4416520}" type="presOf" srcId="{E35F0B3C-D153-4C69-A827-49B62136A2B2}" destId="{B39BBF0C-4EF0-48C3-B4E0-D0542CEFC1C1}" srcOrd="0" destOrd="0" presId="urn:microsoft.com/office/officeart/2005/8/layout/process5"/>
    <dgm:cxn modelId="{AA29BB53-80D6-4E52-BBC2-D2470772F7B3}" type="presOf" srcId="{6F9B67DA-3546-4A03-A38C-8A2EC4CF2CBD}" destId="{1D7204F6-D419-4542-9F05-6E0B978DC4F2}" srcOrd="1" destOrd="0" presId="urn:microsoft.com/office/officeart/2005/8/layout/process5"/>
    <dgm:cxn modelId="{0B190076-25DB-452D-92D9-CD16038488E8}" type="presOf" srcId="{E4EE3D27-B825-45FB-8A2E-7F4F9F341E94}" destId="{B7DEF8EA-EA53-466B-9637-E572B769453B}" srcOrd="1" destOrd="0" presId="urn:microsoft.com/office/officeart/2005/8/layout/process5"/>
    <dgm:cxn modelId="{06EA8AA4-A37D-4850-84EA-E057D7F616C6}" type="presOf" srcId="{DB0004F2-2C04-4FF6-9F47-F64F0F6E4CB3}" destId="{F9264D99-9F24-4312-B35B-F04FA2588828}" srcOrd="0" destOrd="0" presId="urn:microsoft.com/office/officeart/2005/8/layout/process5"/>
    <dgm:cxn modelId="{D37363A7-7B10-4DCA-AED5-A7C8638B2504}" srcId="{9C2EE9C6-BE65-48AF-A955-DB6722D10FB7}" destId="{3DA490D1-0B29-49D1-B3BD-0C739AD1E328}" srcOrd="0" destOrd="0" parTransId="{55E0F4CE-BA41-4F80-8190-777B2EB9E8E0}" sibTransId="{6B966AF2-215C-4D6D-B65C-9A1F9A4A48BE}"/>
    <dgm:cxn modelId="{A6B199A7-25D6-4DC8-B57A-770980114E82}" type="presOf" srcId="{9C2EE9C6-BE65-48AF-A955-DB6722D10FB7}" destId="{AB8DA0B7-12AB-4D63-8C98-277A0D718148}" srcOrd="0" destOrd="0" presId="urn:microsoft.com/office/officeart/2005/8/layout/process5"/>
    <dgm:cxn modelId="{ACB4E9AA-E388-46AC-A87E-56D19EFE1351}" type="presOf" srcId="{AC536F0E-4CAB-4406-BE3A-50D0757542E8}" destId="{046D2628-2644-4D6F-B1B1-2B52B22A25D9}" srcOrd="0" destOrd="0" presId="urn:microsoft.com/office/officeart/2005/8/layout/process5"/>
    <dgm:cxn modelId="{CA2124B6-6277-4767-90C7-E27047D60FA3}" type="presOf" srcId="{27918550-0B83-495C-8142-9014F34F1276}" destId="{E13FEDFA-7773-4FCA-A31F-AAA90CC5E8D2}" srcOrd="0" destOrd="0" presId="urn:microsoft.com/office/officeart/2005/8/layout/process5"/>
    <dgm:cxn modelId="{7444C9D7-B18E-403E-8018-83F33811217E}" type="presOf" srcId="{45A02BFF-F58B-456A-B36C-A53FBF0C5153}" destId="{C3259326-4056-4E7B-9F18-9359001513CB}" srcOrd="1" destOrd="0" presId="urn:microsoft.com/office/officeart/2005/8/layout/process5"/>
    <dgm:cxn modelId="{11A9F6D8-5B19-4F4A-960E-AF898F2F43A6}" srcId="{9C2EE9C6-BE65-48AF-A955-DB6722D10FB7}" destId="{27918550-0B83-495C-8142-9014F34F1276}" srcOrd="1" destOrd="0" parTransId="{93C2DC0E-19E1-4C34-9829-3E8BD357FAD7}" sibTransId="{6F9B67DA-3546-4A03-A38C-8A2EC4CF2CBD}"/>
    <dgm:cxn modelId="{9EB956EF-FF09-4C5F-B919-321393781969}" srcId="{9C2EE9C6-BE65-48AF-A955-DB6722D10FB7}" destId="{783E77DF-184F-4D30-B1D6-6B9A399CE73E}" srcOrd="4" destOrd="0" parTransId="{D1F919C0-45F2-4DA0-B0F9-44FAA04682A3}" sibTransId="{45A02BFF-F58B-456A-B36C-A53FBF0C5153}"/>
    <dgm:cxn modelId="{54A15CF3-695F-4D88-8E56-1F9E5EC2C850}" type="presOf" srcId="{3DA490D1-0B29-49D1-B3BD-0C739AD1E328}" destId="{95BEA1F1-89E8-417F-B9D2-4DF6F060CE1F}" srcOrd="0" destOrd="0" presId="urn:microsoft.com/office/officeart/2005/8/layout/process5"/>
    <dgm:cxn modelId="{323503FA-CF7B-44BD-BB1E-202E3806F391}" type="presOf" srcId="{783E77DF-184F-4D30-B1D6-6B9A399CE73E}" destId="{569A5CB5-8602-471A-B40D-3C2850A0645B}" srcOrd="0" destOrd="0" presId="urn:microsoft.com/office/officeart/2005/8/layout/process5"/>
    <dgm:cxn modelId="{22DE9FFE-8B92-491F-B7E8-9ED616B89F9D}" type="presOf" srcId="{6B966AF2-215C-4D6D-B65C-9A1F9A4A48BE}" destId="{8107446E-37C2-4EF5-B970-14274156D89A}" srcOrd="1" destOrd="0" presId="urn:microsoft.com/office/officeart/2005/8/layout/process5"/>
    <dgm:cxn modelId="{6CA40D41-9793-4F2E-95FB-649CFA0FE7CC}" type="presParOf" srcId="{AB8DA0B7-12AB-4D63-8C98-277A0D718148}" destId="{95BEA1F1-89E8-417F-B9D2-4DF6F060CE1F}" srcOrd="0" destOrd="0" presId="urn:microsoft.com/office/officeart/2005/8/layout/process5"/>
    <dgm:cxn modelId="{EEB3D8D9-1B72-411A-B6DB-2C7DBFD0D823}" type="presParOf" srcId="{AB8DA0B7-12AB-4D63-8C98-277A0D718148}" destId="{36AB5AED-2653-4F58-88F1-742887627909}" srcOrd="1" destOrd="0" presId="urn:microsoft.com/office/officeart/2005/8/layout/process5"/>
    <dgm:cxn modelId="{428ADACC-64F5-41DE-93D5-872BDA231584}" type="presParOf" srcId="{36AB5AED-2653-4F58-88F1-742887627909}" destId="{8107446E-37C2-4EF5-B970-14274156D89A}" srcOrd="0" destOrd="0" presId="urn:microsoft.com/office/officeart/2005/8/layout/process5"/>
    <dgm:cxn modelId="{0D5CEB02-99AB-49A9-BF23-97E4B418527B}" type="presParOf" srcId="{AB8DA0B7-12AB-4D63-8C98-277A0D718148}" destId="{E13FEDFA-7773-4FCA-A31F-AAA90CC5E8D2}" srcOrd="2" destOrd="0" presId="urn:microsoft.com/office/officeart/2005/8/layout/process5"/>
    <dgm:cxn modelId="{98DDDD60-1FAD-42E1-B58B-C83D4631C358}" type="presParOf" srcId="{AB8DA0B7-12AB-4D63-8C98-277A0D718148}" destId="{2856509E-DC0A-429E-8F94-E4DBEB1DD22E}" srcOrd="3" destOrd="0" presId="urn:microsoft.com/office/officeart/2005/8/layout/process5"/>
    <dgm:cxn modelId="{B7F838F2-BF7C-4561-8358-65D91BAFAA6A}" type="presParOf" srcId="{2856509E-DC0A-429E-8F94-E4DBEB1DD22E}" destId="{1D7204F6-D419-4542-9F05-6E0B978DC4F2}" srcOrd="0" destOrd="0" presId="urn:microsoft.com/office/officeart/2005/8/layout/process5"/>
    <dgm:cxn modelId="{B86C4822-B880-4369-B2F3-A3B51FC53D81}" type="presParOf" srcId="{AB8DA0B7-12AB-4D63-8C98-277A0D718148}" destId="{B39BBF0C-4EF0-48C3-B4E0-D0542CEFC1C1}" srcOrd="4" destOrd="0" presId="urn:microsoft.com/office/officeart/2005/8/layout/process5"/>
    <dgm:cxn modelId="{808C0586-73E4-4058-8D78-DC9EA3711BC0}" type="presParOf" srcId="{AB8DA0B7-12AB-4D63-8C98-277A0D718148}" destId="{F9264D99-9F24-4312-B35B-F04FA2588828}" srcOrd="5" destOrd="0" presId="urn:microsoft.com/office/officeart/2005/8/layout/process5"/>
    <dgm:cxn modelId="{8D5BF545-C7F8-4BC2-A4DA-C1ED69A1E3D7}" type="presParOf" srcId="{F9264D99-9F24-4312-B35B-F04FA2588828}" destId="{A53CD416-C0AE-445C-9CCF-8C3738717F97}" srcOrd="0" destOrd="0" presId="urn:microsoft.com/office/officeart/2005/8/layout/process5"/>
    <dgm:cxn modelId="{3CB28358-FDF5-46B5-9098-E3ED35A2905E}" type="presParOf" srcId="{AB8DA0B7-12AB-4D63-8C98-277A0D718148}" destId="{5011FBCD-ADDF-42DC-AFFA-F68CB2B10E75}" srcOrd="6" destOrd="0" presId="urn:microsoft.com/office/officeart/2005/8/layout/process5"/>
    <dgm:cxn modelId="{02AFF654-5EA3-4458-A465-04A9C91E3BA1}" type="presParOf" srcId="{AB8DA0B7-12AB-4D63-8C98-277A0D718148}" destId="{168BDF66-FBE2-4399-9821-7DF6D84C1EB4}" srcOrd="7" destOrd="0" presId="urn:microsoft.com/office/officeart/2005/8/layout/process5"/>
    <dgm:cxn modelId="{64934EFF-C3BA-4D85-B459-5540220A955A}" type="presParOf" srcId="{168BDF66-FBE2-4399-9821-7DF6D84C1EB4}" destId="{B7DEF8EA-EA53-466B-9637-E572B769453B}" srcOrd="0" destOrd="0" presId="urn:microsoft.com/office/officeart/2005/8/layout/process5"/>
    <dgm:cxn modelId="{EEB0CE93-2F92-40A7-B3EE-7F0C73FBB1E2}" type="presParOf" srcId="{AB8DA0B7-12AB-4D63-8C98-277A0D718148}" destId="{569A5CB5-8602-471A-B40D-3C2850A0645B}" srcOrd="8" destOrd="0" presId="urn:microsoft.com/office/officeart/2005/8/layout/process5"/>
    <dgm:cxn modelId="{33215DBE-2C15-431C-AD7B-5608AF90786A}" type="presParOf" srcId="{AB8DA0B7-12AB-4D63-8C98-277A0D718148}" destId="{E20FD8DD-11DD-4878-AAEE-C59CE03BF772}" srcOrd="9" destOrd="0" presId="urn:microsoft.com/office/officeart/2005/8/layout/process5"/>
    <dgm:cxn modelId="{0BDE97F1-4196-4FA8-B8D5-07A7A515D68C}" type="presParOf" srcId="{E20FD8DD-11DD-4878-AAEE-C59CE03BF772}" destId="{C3259326-4056-4E7B-9F18-9359001513CB}" srcOrd="0" destOrd="0" presId="urn:microsoft.com/office/officeart/2005/8/layout/process5"/>
    <dgm:cxn modelId="{0586CECB-5630-4070-8098-2057F289F8F7}" type="presParOf" srcId="{AB8DA0B7-12AB-4D63-8C98-277A0D718148}" destId="{046D2628-2644-4D6F-B1B1-2B52B22A25D9}"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EA1F1-89E8-417F-B9D2-4DF6F060CE1F}">
      <dsp:nvSpPr>
        <dsp:cNvPr id="0" name=""/>
        <dsp:cNvSpPr/>
      </dsp:nvSpPr>
      <dsp:spPr>
        <a:xfrm>
          <a:off x="705217" y="949041"/>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Cleaning</a:t>
          </a:r>
          <a:endParaRPr lang="en-GB" sz="1200" kern="1200" dirty="0"/>
        </a:p>
      </dsp:txBody>
      <dsp:txXfrm>
        <a:off x="729700" y="973524"/>
        <a:ext cx="1500974" cy="786954"/>
      </dsp:txXfrm>
    </dsp:sp>
    <dsp:sp modelId="{36AB5AED-2653-4F58-88F1-742887627909}">
      <dsp:nvSpPr>
        <dsp:cNvPr id="0" name=""/>
        <dsp:cNvSpPr/>
      </dsp:nvSpPr>
      <dsp:spPr>
        <a:xfrm>
          <a:off x="2529854" y="1262597"/>
          <a:ext cx="194282" cy="208807"/>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529854" y="1304358"/>
        <a:ext cx="135997" cy="125285"/>
      </dsp:txXfrm>
    </dsp:sp>
    <dsp:sp modelId="{E13FEDFA-7773-4FCA-A31F-AAA90CC5E8D2}">
      <dsp:nvSpPr>
        <dsp:cNvPr id="0" name=""/>
        <dsp:cNvSpPr/>
      </dsp:nvSpPr>
      <dsp:spPr>
        <a:xfrm>
          <a:off x="3021834" y="949041"/>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Descriptive Analysis</a:t>
          </a:r>
          <a:endParaRPr lang="en-GB" sz="1200" kern="1200" dirty="0"/>
        </a:p>
      </dsp:txBody>
      <dsp:txXfrm>
        <a:off x="3046317" y="973524"/>
        <a:ext cx="1500974" cy="786954"/>
      </dsp:txXfrm>
    </dsp:sp>
    <dsp:sp modelId="{2856509E-DC0A-429E-8F94-E4DBEB1DD22E}">
      <dsp:nvSpPr>
        <dsp:cNvPr id="0" name=""/>
        <dsp:cNvSpPr/>
      </dsp:nvSpPr>
      <dsp:spPr>
        <a:xfrm rot="21591162">
          <a:off x="4855074" y="1259619"/>
          <a:ext cx="200367" cy="208807"/>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4855074" y="1301457"/>
        <a:ext cx="140257" cy="125285"/>
      </dsp:txXfrm>
    </dsp:sp>
    <dsp:sp modelId="{B39BBF0C-4EF0-48C3-B4E0-D0542CEFC1C1}">
      <dsp:nvSpPr>
        <dsp:cNvPr id="0" name=""/>
        <dsp:cNvSpPr/>
      </dsp:nvSpPr>
      <dsp:spPr>
        <a:xfrm>
          <a:off x="5362462" y="943023"/>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Selection &amp; Further Cleaning</a:t>
          </a:r>
          <a:endParaRPr lang="en-GB" sz="1200" kern="1200" dirty="0"/>
        </a:p>
      </dsp:txBody>
      <dsp:txXfrm>
        <a:off x="5386945" y="967506"/>
        <a:ext cx="1500974" cy="786954"/>
      </dsp:txXfrm>
    </dsp:sp>
    <dsp:sp modelId="{F9264D99-9F24-4312-B35B-F04FA2588828}">
      <dsp:nvSpPr>
        <dsp:cNvPr id="0" name=""/>
        <dsp:cNvSpPr/>
      </dsp:nvSpPr>
      <dsp:spPr>
        <a:xfrm rot="5418191">
          <a:off x="6048109" y="2001361"/>
          <a:ext cx="170764" cy="208807"/>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5400000">
        <a:off x="6070984" y="2020383"/>
        <a:ext cx="125285" cy="119535"/>
      </dsp:txXfrm>
    </dsp:sp>
    <dsp:sp modelId="{5011FBCD-ADDF-42DC-AFFA-F68CB2B10E75}">
      <dsp:nvSpPr>
        <dsp:cNvPr id="0" name=""/>
        <dsp:cNvSpPr/>
      </dsp:nvSpPr>
      <dsp:spPr>
        <a:xfrm>
          <a:off x="5354473" y="2452801"/>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Association Rule Mining</a:t>
          </a:r>
          <a:endParaRPr lang="en-GB" sz="1200" kern="1200" dirty="0"/>
        </a:p>
      </dsp:txBody>
      <dsp:txXfrm>
        <a:off x="5378956" y="2477284"/>
        <a:ext cx="1500974" cy="786954"/>
      </dsp:txXfrm>
    </dsp:sp>
    <dsp:sp modelId="{168BDF66-FBE2-4399-9821-7DF6D84C1EB4}">
      <dsp:nvSpPr>
        <dsp:cNvPr id="0" name=""/>
        <dsp:cNvSpPr/>
      </dsp:nvSpPr>
      <dsp:spPr>
        <a:xfrm rot="10871570">
          <a:off x="4888234" y="2742525"/>
          <a:ext cx="193180" cy="208807"/>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4946182" y="2784889"/>
        <a:ext cx="135226" cy="125285"/>
      </dsp:txXfrm>
    </dsp:sp>
    <dsp:sp modelId="{569A5CB5-8602-471A-B40D-3C2850A0645B}">
      <dsp:nvSpPr>
        <dsp:cNvPr id="0" name=""/>
        <dsp:cNvSpPr/>
      </dsp:nvSpPr>
      <dsp:spPr>
        <a:xfrm>
          <a:off x="3042371" y="2404659"/>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Predictive Analysis</a:t>
          </a:r>
          <a:endParaRPr lang="en-GB" sz="1200" kern="1200" dirty="0"/>
        </a:p>
      </dsp:txBody>
      <dsp:txXfrm>
        <a:off x="3066854" y="2429142"/>
        <a:ext cx="1500974" cy="786954"/>
      </dsp:txXfrm>
    </dsp:sp>
    <dsp:sp modelId="{E20FD8DD-11DD-4878-AAEE-C59CE03BF772}">
      <dsp:nvSpPr>
        <dsp:cNvPr id="0" name=""/>
        <dsp:cNvSpPr/>
      </dsp:nvSpPr>
      <dsp:spPr>
        <a:xfrm rot="10817718">
          <a:off x="2565103" y="2712272"/>
          <a:ext cx="197718" cy="208807"/>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rot="10800000">
        <a:off x="2624418" y="2754186"/>
        <a:ext cx="138403" cy="125285"/>
      </dsp:txXfrm>
    </dsp:sp>
    <dsp:sp modelId="{046D2628-2644-4D6F-B1B1-2B52B22A25D9}">
      <dsp:nvSpPr>
        <dsp:cNvPr id="0" name=""/>
        <dsp:cNvSpPr/>
      </dsp:nvSpPr>
      <dsp:spPr>
        <a:xfrm>
          <a:off x="712207" y="2392650"/>
          <a:ext cx="1549940" cy="835920"/>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Evaluation &amp; Conclusion</a:t>
          </a:r>
          <a:endParaRPr lang="en-GB" sz="1200" kern="1200" dirty="0"/>
        </a:p>
      </dsp:txBody>
      <dsp:txXfrm>
        <a:off x="736690" y="2417133"/>
        <a:ext cx="1500974" cy="786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BA24-1903-F81E-1231-F49FA678FA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D177DA-5A9A-2D28-AEB6-67E04D607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6D8D543-61D5-6CA4-E260-80645DECA9F9}"/>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71260BB3-1DC8-9FA8-9D4C-E661AB6F24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712FE-E458-BA35-0A18-0570E0CA9BD3}"/>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7174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6F3B-429E-4ECE-E68D-09CF2D11CAE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79FA44-8B23-988A-AAF8-4ED175C81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F12995-BDB3-CEE1-3FE5-4E17DB857ADA}"/>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597A0F15-9E01-41A2-AE40-4F90F4E576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792D-61D9-2265-623F-3A3CD18D2351}"/>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403329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9E9115-7B69-A9B1-AF07-7818209808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CE7230-C934-94F0-1858-29EEB44A7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72B74F-95A5-8C1D-29DD-10380060A375}"/>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29972779-93B5-321B-9936-C7A08D12AF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0C17B4-BBC6-5401-CA31-2F81DA330293}"/>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33102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8465-3BA1-D48F-5907-EA45731AE3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3D7CDF-BF10-C8DF-6771-5A5BFB92F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C3BFF2-FBDE-B2E6-163A-C20C459EB41C}"/>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FB1A854B-CF43-5901-557F-3C491BFF12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E18ABC-CA1C-8FFD-2543-BD1942511675}"/>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92928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2BD3-4066-2476-146F-C7DBC4B58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30CE485-50C5-9B40-185F-3342640C9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7465F9-BF5E-762F-F014-142B523EF0DF}"/>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AEF716C7-1E9C-0034-3267-0449D805CF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01D9E0-7791-0BC6-90B3-E375FAC59EE4}"/>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83298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04E8-617D-CA09-5463-2D727748CF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6894E-17BE-D445-67CA-493E0A441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DBA46A-FCFE-E6F1-D358-52153EC2C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07B33F-DC30-2377-F006-90E0E161F957}"/>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6" name="Footer Placeholder 5">
            <a:extLst>
              <a:ext uri="{FF2B5EF4-FFF2-40B4-BE49-F238E27FC236}">
                <a16:creationId xmlns:a16="http://schemas.microsoft.com/office/drawing/2014/main" id="{3F2D5AE7-95F3-4276-C1A5-F96C4A228E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6CA1C1-899F-3974-E8B5-07A5DAB611A1}"/>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40837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2317-546F-2DD1-F6E7-690C9ADE146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9137DC-D849-51BE-BE0B-F42BE02AD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8F6121-0C1C-F3AC-AB5F-8B0FA112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E5216F-8FB4-0622-CB5E-26C751927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7D2DF-7746-2BB7-4F57-0A7DBD74A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2AA5985-5183-7ED7-E400-3C9D7B5D138E}"/>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8" name="Footer Placeholder 7">
            <a:extLst>
              <a:ext uri="{FF2B5EF4-FFF2-40B4-BE49-F238E27FC236}">
                <a16:creationId xmlns:a16="http://schemas.microsoft.com/office/drawing/2014/main" id="{62AD126A-EEEB-BBEE-7BCD-186272FA46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29DED6-AA0F-A97B-2C57-3B205C53EF6A}"/>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27379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A849-8B74-11F5-C71D-749E6C935F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EDCAF29-DCF7-6F80-BBF5-805B51942D3A}"/>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4" name="Footer Placeholder 3">
            <a:extLst>
              <a:ext uri="{FF2B5EF4-FFF2-40B4-BE49-F238E27FC236}">
                <a16:creationId xmlns:a16="http://schemas.microsoft.com/office/drawing/2014/main" id="{BFE31CFB-3A76-F983-92A8-063C66098BF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8C758E-9CCB-4667-EAF7-4261F44BB233}"/>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279964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9E7E92-11C6-8261-EE80-51C227FDC8AE}"/>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3" name="Footer Placeholder 2">
            <a:extLst>
              <a:ext uri="{FF2B5EF4-FFF2-40B4-BE49-F238E27FC236}">
                <a16:creationId xmlns:a16="http://schemas.microsoft.com/office/drawing/2014/main" id="{A838AEC0-5AF9-0D95-76FC-A3E8A23AEF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BEADEF-4E0D-897B-1923-460CDA832E62}"/>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114499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3A06-9097-4099-9108-168FF0BF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BD32118-0154-884B-837C-DB2FC0B9A2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D8AC8E-3490-A742-00A1-0EB57BF23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3319B-F932-8B07-6B20-FD9A6024CBDC}"/>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6" name="Footer Placeholder 5">
            <a:extLst>
              <a:ext uri="{FF2B5EF4-FFF2-40B4-BE49-F238E27FC236}">
                <a16:creationId xmlns:a16="http://schemas.microsoft.com/office/drawing/2014/main" id="{A06333DF-39F6-93A8-8616-1A08111D1F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08120E-457B-CD66-1990-ABCA84A021D8}"/>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418881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5909-4C82-61EF-7D03-41EEC1F94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746EA15-71D7-BE26-A2EC-B540B21E6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302214E-D5CB-468E-759A-AC42331F5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3DD09-B64D-7599-8165-7305708120A5}"/>
              </a:ext>
            </a:extLst>
          </p:cNvPr>
          <p:cNvSpPr>
            <a:spLocks noGrp="1"/>
          </p:cNvSpPr>
          <p:nvPr>
            <p:ph type="dt" sz="half" idx="10"/>
          </p:nvPr>
        </p:nvSpPr>
        <p:spPr/>
        <p:txBody>
          <a:bodyPr/>
          <a:lstStyle/>
          <a:p>
            <a:fld id="{D11FDD36-261B-4F6C-B0E5-2163FA1C6C0C}" type="datetimeFigureOut">
              <a:rPr lang="en-GB" smtClean="0"/>
              <a:t>05/11/2023</a:t>
            </a:fld>
            <a:endParaRPr lang="en-GB"/>
          </a:p>
        </p:txBody>
      </p:sp>
      <p:sp>
        <p:nvSpPr>
          <p:cNvPr id="6" name="Footer Placeholder 5">
            <a:extLst>
              <a:ext uri="{FF2B5EF4-FFF2-40B4-BE49-F238E27FC236}">
                <a16:creationId xmlns:a16="http://schemas.microsoft.com/office/drawing/2014/main" id="{44F8DD55-48D2-C112-85D3-A0AA6BE785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6F81C7-17CF-FB83-F077-970C7F8BAE56}"/>
              </a:ext>
            </a:extLst>
          </p:cNvPr>
          <p:cNvSpPr>
            <a:spLocks noGrp="1"/>
          </p:cNvSpPr>
          <p:nvPr>
            <p:ph type="sldNum" sz="quarter" idx="12"/>
          </p:nvPr>
        </p:nvSpPr>
        <p:spPr/>
        <p:txBody>
          <a:bodyPr/>
          <a:lstStyle/>
          <a:p>
            <a:fld id="{4A01B6F7-0AE4-4B0D-B114-56B14FA74010}" type="slidenum">
              <a:rPr lang="en-GB" smtClean="0"/>
              <a:t>‹#›</a:t>
            </a:fld>
            <a:endParaRPr lang="en-GB"/>
          </a:p>
        </p:txBody>
      </p:sp>
    </p:spTree>
    <p:extLst>
      <p:ext uri="{BB962C8B-B14F-4D97-AF65-F5344CB8AC3E}">
        <p14:creationId xmlns:p14="http://schemas.microsoft.com/office/powerpoint/2010/main" val="35306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74837-2EF1-13C7-7575-F94258F95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0EFC6D-52CB-C7CD-C6C9-F1EA0EAE0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42E9347-8CB8-DDE1-CBB3-81681A57B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1FDD36-261B-4F6C-B0E5-2163FA1C6C0C}" type="datetimeFigureOut">
              <a:rPr lang="en-GB" smtClean="0"/>
              <a:t>05/11/2023</a:t>
            </a:fld>
            <a:endParaRPr lang="en-GB"/>
          </a:p>
        </p:txBody>
      </p:sp>
      <p:sp>
        <p:nvSpPr>
          <p:cNvPr id="5" name="Footer Placeholder 4">
            <a:extLst>
              <a:ext uri="{FF2B5EF4-FFF2-40B4-BE49-F238E27FC236}">
                <a16:creationId xmlns:a16="http://schemas.microsoft.com/office/drawing/2014/main" id="{FB7C5EFB-93A5-01F2-193C-68F4A00F7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BF59F-6883-FDED-1D3B-B3A4E8965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1B6F7-0AE4-4B0D-B114-56B14FA74010}" type="slidenum">
              <a:rPr lang="en-GB" smtClean="0"/>
              <a:t>‹#›</a:t>
            </a:fld>
            <a:endParaRPr lang="en-GB"/>
          </a:p>
        </p:txBody>
      </p:sp>
    </p:spTree>
    <p:extLst>
      <p:ext uri="{BB962C8B-B14F-4D97-AF65-F5344CB8AC3E}">
        <p14:creationId xmlns:p14="http://schemas.microsoft.com/office/powerpoint/2010/main" val="343864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78DD070-DBE4-03BA-46A6-49502CE615AE}"/>
              </a:ext>
            </a:extLst>
          </p:cNvPr>
          <p:cNvGraphicFramePr/>
          <p:nvPr>
            <p:extLst>
              <p:ext uri="{D42A27DB-BD31-4B8C-83A1-F6EECF244321}">
                <p14:modId xmlns:p14="http://schemas.microsoft.com/office/powerpoint/2010/main" val="8887163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52EF2CD-71CE-89B7-CD2F-02B7C490331D}"/>
              </a:ext>
            </a:extLst>
          </p:cNvPr>
          <p:cNvSpPr txBox="1"/>
          <p:nvPr/>
        </p:nvSpPr>
        <p:spPr>
          <a:xfrm>
            <a:off x="2104188" y="762288"/>
            <a:ext cx="2182949" cy="707886"/>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Spelling errors, missing data imputation, multi-collinearity and outlier detection. Binning of variables to simplify the dataset</a:t>
            </a:r>
            <a:endParaRPr lang="en-GB" sz="1000" dirty="0">
              <a:solidFill>
                <a:schemeClr val="tx1">
                  <a:lumMod val="75000"/>
                  <a:lumOff val="25000"/>
                </a:schemeClr>
              </a:solidFill>
            </a:endParaRPr>
          </a:p>
        </p:txBody>
      </p:sp>
      <p:sp>
        <p:nvSpPr>
          <p:cNvPr id="6" name="TextBox 5">
            <a:extLst>
              <a:ext uri="{FF2B5EF4-FFF2-40B4-BE49-F238E27FC236}">
                <a16:creationId xmlns:a16="http://schemas.microsoft.com/office/drawing/2014/main" id="{2C5815CC-B025-E9E6-17C8-2E027AC6BB7F}"/>
              </a:ext>
            </a:extLst>
          </p:cNvPr>
          <p:cNvSpPr txBox="1"/>
          <p:nvPr/>
        </p:nvSpPr>
        <p:spPr>
          <a:xfrm>
            <a:off x="4737326" y="454511"/>
            <a:ext cx="2182949" cy="1015663"/>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Distribution of independent variables, deriving insights and patterns from the dataset, as well as potential relationships between the independent and dependent variables, on both SAC and Python</a:t>
            </a:r>
            <a:endParaRPr lang="en-GB" sz="1000" dirty="0">
              <a:solidFill>
                <a:schemeClr val="tx1">
                  <a:lumMod val="75000"/>
                  <a:lumOff val="25000"/>
                </a:schemeClr>
              </a:solidFill>
            </a:endParaRPr>
          </a:p>
        </p:txBody>
      </p:sp>
      <p:sp>
        <p:nvSpPr>
          <p:cNvPr id="7" name="TextBox 6">
            <a:extLst>
              <a:ext uri="{FF2B5EF4-FFF2-40B4-BE49-F238E27FC236}">
                <a16:creationId xmlns:a16="http://schemas.microsoft.com/office/drawing/2014/main" id="{EA7FE4C5-DCD9-A8BE-8C30-F6923ACC76C5}"/>
              </a:ext>
            </a:extLst>
          </p:cNvPr>
          <p:cNvSpPr txBox="1"/>
          <p:nvPr/>
        </p:nvSpPr>
        <p:spPr>
          <a:xfrm>
            <a:off x="7370464" y="377566"/>
            <a:ext cx="2490424" cy="1169551"/>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Removal of redundant categorical data which express similar information as other columns. With L1 Regularization, we identified insignificant categorical classes and grouped them together within their respective columns under ‘Others’ to further simplify the dataset</a:t>
            </a:r>
            <a:endParaRPr lang="en-GB" sz="1000" dirty="0">
              <a:solidFill>
                <a:schemeClr val="tx1">
                  <a:lumMod val="75000"/>
                  <a:lumOff val="25000"/>
                </a:schemeClr>
              </a:solidFill>
            </a:endParaRPr>
          </a:p>
        </p:txBody>
      </p:sp>
      <p:sp>
        <p:nvSpPr>
          <p:cNvPr id="8" name="TextBox 7">
            <a:extLst>
              <a:ext uri="{FF2B5EF4-FFF2-40B4-BE49-F238E27FC236}">
                <a16:creationId xmlns:a16="http://schemas.microsoft.com/office/drawing/2014/main" id="{8F26B8A5-C204-7EE5-4334-5BCAB2DA64D7}"/>
              </a:ext>
            </a:extLst>
          </p:cNvPr>
          <p:cNvSpPr txBox="1"/>
          <p:nvPr/>
        </p:nvSpPr>
        <p:spPr>
          <a:xfrm>
            <a:off x="7370464" y="4112478"/>
            <a:ext cx="2490424" cy="1015663"/>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Exported the training and testing datasets to SAC for association rule mining to uncover relationship between the various independent variables and the dependent variable (whether an individual earns above or below 50k)</a:t>
            </a:r>
            <a:endParaRPr lang="en-GB" sz="1000" dirty="0">
              <a:solidFill>
                <a:schemeClr val="tx1">
                  <a:lumMod val="75000"/>
                  <a:lumOff val="25000"/>
                </a:schemeClr>
              </a:solidFill>
            </a:endParaRPr>
          </a:p>
        </p:txBody>
      </p:sp>
      <p:sp>
        <p:nvSpPr>
          <p:cNvPr id="9" name="TextBox 8">
            <a:extLst>
              <a:ext uri="{FF2B5EF4-FFF2-40B4-BE49-F238E27FC236}">
                <a16:creationId xmlns:a16="http://schemas.microsoft.com/office/drawing/2014/main" id="{C302E2B7-D952-5724-DEBA-E519BE6ECDBF}"/>
              </a:ext>
            </a:extLst>
          </p:cNvPr>
          <p:cNvSpPr txBox="1"/>
          <p:nvPr/>
        </p:nvSpPr>
        <p:spPr>
          <a:xfrm>
            <a:off x="4737325" y="4112478"/>
            <a:ext cx="2182949" cy="553998"/>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Development of various predictive models on SAC and Python to predict a given user’s income group</a:t>
            </a:r>
            <a:endParaRPr lang="en-GB" sz="1000" dirty="0">
              <a:solidFill>
                <a:schemeClr val="tx1">
                  <a:lumMod val="75000"/>
                  <a:lumOff val="25000"/>
                </a:schemeClr>
              </a:solidFill>
            </a:endParaRPr>
          </a:p>
        </p:txBody>
      </p:sp>
      <p:sp>
        <p:nvSpPr>
          <p:cNvPr id="10" name="TextBox 9">
            <a:extLst>
              <a:ext uri="{FF2B5EF4-FFF2-40B4-BE49-F238E27FC236}">
                <a16:creationId xmlns:a16="http://schemas.microsoft.com/office/drawing/2014/main" id="{71300DF8-8665-FA62-581F-95BDDF870906}"/>
              </a:ext>
            </a:extLst>
          </p:cNvPr>
          <p:cNvSpPr txBox="1"/>
          <p:nvPr/>
        </p:nvSpPr>
        <p:spPr>
          <a:xfrm>
            <a:off x="2104186" y="4112478"/>
            <a:ext cx="2182949" cy="707886"/>
          </a:xfrm>
          <a:prstGeom prst="rect">
            <a:avLst/>
          </a:prstGeom>
          <a:solidFill>
            <a:schemeClr val="bg1">
              <a:lumMod val="95000"/>
            </a:schemeClr>
          </a:solidFill>
        </p:spPr>
        <p:txBody>
          <a:bodyPr wrap="square" rtlCol="0">
            <a:spAutoFit/>
          </a:bodyPr>
          <a:lstStyle/>
          <a:p>
            <a:r>
              <a:rPr lang="en-US" sz="1000" dirty="0">
                <a:solidFill>
                  <a:schemeClr val="tx1">
                    <a:lumMod val="75000"/>
                    <a:lumOff val="25000"/>
                  </a:schemeClr>
                </a:solidFill>
              </a:rPr>
              <a:t>Summary and evaluation of the respective models’ performance, as well as a concluding statement for our project</a:t>
            </a:r>
            <a:endParaRPr lang="en-GB" sz="1000" dirty="0">
              <a:solidFill>
                <a:schemeClr val="tx1">
                  <a:lumMod val="75000"/>
                  <a:lumOff val="25000"/>
                </a:schemeClr>
              </a:solidFill>
            </a:endParaRPr>
          </a:p>
        </p:txBody>
      </p:sp>
    </p:spTree>
    <p:extLst>
      <p:ext uri="{BB962C8B-B14F-4D97-AF65-F5344CB8AC3E}">
        <p14:creationId xmlns:p14="http://schemas.microsoft.com/office/powerpoint/2010/main" val="4271558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174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Yang</dc:creator>
  <cp:lastModifiedBy>Chen Yang</cp:lastModifiedBy>
  <cp:revision>1</cp:revision>
  <dcterms:created xsi:type="dcterms:W3CDTF">2023-11-04T03:50:58Z</dcterms:created>
  <dcterms:modified xsi:type="dcterms:W3CDTF">2023-11-05T09:03:07Z</dcterms:modified>
</cp:coreProperties>
</file>