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18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2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D11-16F9-4F8E-8E86-A74012E14AB6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83A0-E558-4510-A063-A8DC8047D7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Index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  <a:p>
            <a:pPr lvl="1"/>
            <a:r>
              <a:rPr lang="nl-NL" dirty="0" smtClean="0"/>
              <a:t>Target </a:t>
            </a:r>
            <a:r>
              <a:rPr lang="nl-NL" dirty="0" err="1" smtClean="0"/>
              <a:t>audience</a:t>
            </a:r>
            <a:endParaRPr lang="nl-NL" dirty="0"/>
          </a:p>
          <a:p>
            <a:r>
              <a:rPr lang="nl-NL" dirty="0" smtClean="0"/>
              <a:t>Concept</a:t>
            </a:r>
          </a:p>
          <a:p>
            <a:r>
              <a:rPr lang="en-GB" dirty="0" smtClean="0"/>
              <a:t>Iterate process</a:t>
            </a:r>
            <a:endParaRPr lang="en-GB" dirty="0" smtClean="0"/>
          </a:p>
          <a:p>
            <a:r>
              <a:rPr lang="nl-NL" dirty="0" smtClean="0"/>
              <a:t>Prototype </a:t>
            </a:r>
            <a:r>
              <a:rPr lang="nl-NL" dirty="0" err="1" smtClean="0"/>
              <a:t>process</a:t>
            </a:r>
            <a:endParaRPr lang="nl-NL" dirty="0" smtClean="0"/>
          </a:p>
          <a:p>
            <a:r>
              <a:rPr lang="nl-NL" dirty="0" err="1" smtClean="0"/>
              <a:t>Conclusion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Questions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9843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Understand </a:t>
            </a:r>
          </a:p>
          <a:p>
            <a:r>
              <a:rPr lang="nl-NL" dirty="0" smtClean="0"/>
              <a:t>Right or wrong </a:t>
            </a:r>
          </a:p>
          <a:p>
            <a:r>
              <a:rPr lang="en-GB" dirty="0" smtClean="0"/>
              <a:t>Specifics for each culture</a:t>
            </a:r>
          </a:p>
          <a:p>
            <a:r>
              <a:rPr lang="en-GB" dirty="0" smtClean="0"/>
              <a:t>That</a:t>
            </a:r>
            <a:r>
              <a:rPr lang="nl-NL" dirty="0" smtClean="0"/>
              <a:t> is </a:t>
            </a:r>
            <a:r>
              <a:rPr lang="en-GB" dirty="0" smtClean="0"/>
              <a:t>why</a:t>
            </a:r>
            <a:r>
              <a:rPr lang="nl-NL" dirty="0" smtClean="0"/>
              <a:t> </a:t>
            </a:r>
          </a:p>
          <a:p>
            <a:endParaRPr lang="nl-NL" dirty="0"/>
          </a:p>
          <a:p>
            <a:r>
              <a:rPr lang="nl-NL" dirty="0" smtClean="0"/>
              <a:t>Teenagers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Concept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Open </a:t>
            </a:r>
            <a:r>
              <a:rPr lang="nl-NL" dirty="0" err="1" smtClean="0"/>
              <a:t>world</a:t>
            </a:r>
            <a:endParaRPr lang="nl-NL" dirty="0" smtClean="0"/>
          </a:p>
          <a:p>
            <a:r>
              <a:rPr lang="nl-NL" dirty="0" err="1" smtClean="0"/>
              <a:t>Faceless</a:t>
            </a:r>
            <a:r>
              <a:rPr lang="nl-NL" dirty="0" smtClean="0"/>
              <a:t> </a:t>
            </a:r>
            <a:r>
              <a:rPr lang="nl-NL" dirty="0" err="1" smtClean="0"/>
              <a:t>character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no </a:t>
            </a:r>
            <a:r>
              <a:rPr lang="nl-NL" dirty="0" err="1" smtClean="0"/>
              <a:t>recollection</a:t>
            </a:r>
            <a:r>
              <a:rPr lang="nl-NL" dirty="0" smtClean="0"/>
              <a:t> </a:t>
            </a:r>
            <a:r>
              <a:rPr lang="en-GB" dirty="0" smtClean="0"/>
              <a:t>of memory</a:t>
            </a:r>
          </a:p>
          <a:p>
            <a:r>
              <a:rPr lang="nl-NL" dirty="0" err="1" smtClean="0"/>
              <a:t>Survive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1 </a:t>
            </a:r>
            <a:r>
              <a:rPr lang="nl-NL" dirty="0" err="1" smtClean="0"/>
              <a:t>day</a:t>
            </a:r>
            <a:endParaRPr lang="nl-NL" dirty="0" smtClean="0"/>
          </a:p>
          <a:p>
            <a:r>
              <a:rPr lang="nl-NL" dirty="0" smtClean="0"/>
              <a:t>Help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people</a:t>
            </a:r>
            <a:r>
              <a:rPr lang="nl-NL" dirty="0" smtClean="0"/>
              <a:t> in </a:t>
            </a:r>
            <a:r>
              <a:rPr lang="nl-NL" dirty="0" err="1" smtClean="0"/>
              <a:t>town</a:t>
            </a:r>
            <a:r>
              <a:rPr lang="nl-NL" dirty="0" smtClean="0"/>
              <a:t> </a:t>
            </a:r>
            <a:endParaRPr lang="nl-NL" dirty="0"/>
          </a:p>
          <a:p>
            <a:pPr lvl="1"/>
            <a:r>
              <a:rPr lang="nl-NL" dirty="0" err="1" smtClean="0"/>
              <a:t>By</a:t>
            </a:r>
            <a:r>
              <a:rPr lang="nl-NL" dirty="0" smtClean="0"/>
              <a:t> making </a:t>
            </a:r>
            <a:r>
              <a:rPr lang="nl-NL" dirty="0" err="1" smtClean="0"/>
              <a:t>the</a:t>
            </a:r>
            <a:r>
              <a:rPr lang="nl-NL" dirty="0" smtClean="0"/>
              <a:t> right or wrong </a:t>
            </a:r>
            <a:r>
              <a:rPr lang="nl-NL" dirty="0" err="1" smtClean="0"/>
              <a:t>choices</a:t>
            </a:r>
            <a:endParaRPr lang="nl-NL" dirty="0" smtClean="0"/>
          </a:p>
          <a:p>
            <a:pPr lvl="1"/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choices</a:t>
            </a:r>
            <a:r>
              <a:rPr lang="nl-NL" dirty="0" smtClean="0"/>
              <a:t> are right or wrong </a:t>
            </a:r>
            <a:r>
              <a:rPr lang="nl-NL" dirty="0" err="1" smtClean="0"/>
              <a:t>depends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smtClean="0"/>
              <a:t>cultures</a:t>
            </a:r>
          </a:p>
          <a:p>
            <a:pPr lvl="1"/>
            <a:r>
              <a:rPr lang="nl-NL" dirty="0" smtClean="0"/>
              <a:t>For </a:t>
            </a:r>
            <a:r>
              <a:rPr lang="nl-NL" dirty="0" err="1" smtClean="0"/>
              <a:t>example</a:t>
            </a:r>
            <a:r>
              <a:rPr lang="nl-NL" dirty="0" smtClean="0"/>
              <a:t>: </a:t>
            </a:r>
          </a:p>
          <a:p>
            <a:pPr lvl="2"/>
            <a:r>
              <a:rPr lang="nl-NL" dirty="0" smtClean="0"/>
              <a:t>Power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</a:p>
          <a:p>
            <a:pPr lvl="2"/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treat</a:t>
            </a:r>
            <a:r>
              <a:rPr lang="nl-NL" dirty="0" smtClean="0"/>
              <a:t> </a:t>
            </a:r>
            <a:r>
              <a:rPr lang="nl-NL" dirty="0" err="1" smtClean="0"/>
              <a:t>strangers</a:t>
            </a:r>
            <a:endParaRPr lang="nl-NL" dirty="0" smtClean="0"/>
          </a:p>
          <a:p>
            <a:pPr lvl="2"/>
            <a:r>
              <a:rPr lang="nl-NL" dirty="0" err="1" smtClean="0"/>
              <a:t>Presonal</a:t>
            </a:r>
            <a:r>
              <a:rPr lang="nl-NL" dirty="0" smtClean="0"/>
              <a:t> </a:t>
            </a:r>
            <a:r>
              <a:rPr lang="nl-NL" dirty="0" err="1" smtClean="0"/>
              <a:t>space</a:t>
            </a:r>
            <a:endParaRPr lang="nl-NL" dirty="0"/>
          </a:p>
          <a:p>
            <a:r>
              <a:rPr lang="nl-NL" dirty="0" err="1" smtClean="0"/>
              <a:t>Survive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1 </a:t>
            </a:r>
            <a:r>
              <a:rPr lang="nl-NL" dirty="0" err="1" smtClean="0"/>
              <a:t>day</a:t>
            </a:r>
            <a:r>
              <a:rPr lang="nl-NL" dirty="0" smtClean="0"/>
              <a:t>, level up</a:t>
            </a:r>
          </a:p>
          <a:p>
            <a:r>
              <a:rPr lang="nl-NL" dirty="0" smtClean="0"/>
              <a:t>Tips &amp; info at </a:t>
            </a:r>
            <a:r>
              <a:rPr lang="nl-NL" dirty="0" err="1" smtClean="0"/>
              <a:t>each</a:t>
            </a:r>
            <a:r>
              <a:rPr lang="nl-NL" dirty="0" smtClean="0"/>
              <a:t>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9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Iterate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did</a:t>
            </a:r>
            <a:r>
              <a:rPr lang="nl-NL" dirty="0" smtClean="0"/>
              <a:t> we </a:t>
            </a:r>
            <a:r>
              <a:rPr lang="nl-NL" dirty="0" err="1" smtClean="0"/>
              <a:t>come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game concept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3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 </a:t>
            </a:r>
            <a:r>
              <a:rPr lang="nl-NL" dirty="0" err="1" smtClean="0"/>
              <a:t>process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r>
              <a:rPr lang="nl-NL" dirty="0" smtClean="0"/>
              <a:t>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0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smtClean="0"/>
              <a:t>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498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Breedbeeld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Index</vt:lpstr>
      <vt:lpstr>Problem definition </vt:lpstr>
      <vt:lpstr>The Concept</vt:lpstr>
      <vt:lpstr>Iterate process</vt:lpstr>
      <vt:lpstr>Prototype process</vt:lpstr>
      <vt:lpstr>Conclusion </vt:lpstr>
      <vt:lpstr>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Jet Anne Frieling</dc:creator>
  <cp:lastModifiedBy>Jet Anne Frieling</cp:lastModifiedBy>
  <cp:revision>4</cp:revision>
  <dcterms:created xsi:type="dcterms:W3CDTF">2015-10-14T10:45:01Z</dcterms:created>
  <dcterms:modified xsi:type="dcterms:W3CDTF">2015-10-14T11:01:10Z</dcterms:modified>
</cp:coreProperties>
</file>