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5" r:id="rId7"/>
    <p:sldId id="263" r:id="rId8"/>
    <p:sldId id="264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58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D11-16F9-4F8E-8E86-A74012E14AB6}" type="datetimeFigureOut">
              <a:rPr lang="en-GB" smtClean="0"/>
              <a:t>29/10/2015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83A0-E558-4510-A063-A8DC8047D7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15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D11-16F9-4F8E-8E86-A74012E14AB6}" type="datetimeFigureOut">
              <a:rPr lang="en-GB" smtClean="0"/>
              <a:t>29/10/2015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83A0-E558-4510-A063-A8DC8047D7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901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D11-16F9-4F8E-8E86-A74012E14AB6}" type="datetimeFigureOut">
              <a:rPr lang="en-GB" smtClean="0"/>
              <a:t>29/10/2015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83A0-E558-4510-A063-A8DC8047D7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184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D11-16F9-4F8E-8E86-A74012E14AB6}" type="datetimeFigureOut">
              <a:rPr lang="en-GB" smtClean="0"/>
              <a:t>29/10/2015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83A0-E558-4510-A063-A8DC8047D7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322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D11-16F9-4F8E-8E86-A74012E14AB6}" type="datetimeFigureOut">
              <a:rPr lang="en-GB" smtClean="0"/>
              <a:t>29/10/2015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83A0-E558-4510-A063-A8DC8047D7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926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D11-16F9-4F8E-8E86-A74012E14AB6}" type="datetimeFigureOut">
              <a:rPr lang="en-GB" smtClean="0"/>
              <a:t>29/10/2015</a:t>
            </a:fld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83A0-E558-4510-A063-A8DC8047D7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001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D11-16F9-4F8E-8E86-A74012E14AB6}" type="datetimeFigureOut">
              <a:rPr lang="en-GB" smtClean="0"/>
              <a:t>29/10/2015</a:t>
            </a:fld>
            <a:endParaRPr lang="en-GB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83A0-E558-4510-A063-A8DC8047D7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540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D11-16F9-4F8E-8E86-A74012E14AB6}" type="datetimeFigureOut">
              <a:rPr lang="en-GB" smtClean="0"/>
              <a:t>29/10/2015</a:t>
            </a:fld>
            <a:endParaRPr lang="en-GB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83A0-E558-4510-A063-A8DC8047D7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963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D11-16F9-4F8E-8E86-A74012E14AB6}" type="datetimeFigureOut">
              <a:rPr lang="en-GB" smtClean="0"/>
              <a:t>29/10/2015</a:t>
            </a:fld>
            <a:endParaRPr lang="en-GB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83A0-E558-4510-A063-A8DC8047D7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320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D11-16F9-4F8E-8E86-A74012E14AB6}" type="datetimeFigureOut">
              <a:rPr lang="en-GB" smtClean="0"/>
              <a:t>29/10/2015</a:t>
            </a:fld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83A0-E558-4510-A063-A8DC8047D7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33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D11-16F9-4F8E-8E86-A74012E14AB6}" type="datetimeFigureOut">
              <a:rPr lang="en-GB" smtClean="0"/>
              <a:t>29/10/2015</a:t>
            </a:fld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83A0-E558-4510-A063-A8DC8047D7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524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1FD11-16F9-4F8E-8E86-A74012E14AB6}" type="datetimeFigureOut">
              <a:rPr lang="en-GB" smtClean="0"/>
              <a:t>29/10/2015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383A0-E558-4510-A063-A8DC8047D7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601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677747"/>
            <a:ext cx="12192000" cy="1209776"/>
          </a:xfrm>
        </p:spPr>
        <p:txBody>
          <a:bodyPr anchor="t">
            <a:normAutofit/>
          </a:bodyPr>
          <a:lstStyle/>
          <a:p>
            <a:r>
              <a:rPr lang="en-GB" sz="8000" b="1" dirty="0" smtClean="0">
                <a:latin typeface="Futura Std Medium" panose="020B0502020204020303" pitchFamily="34" charset="0"/>
              </a:rPr>
              <a:t>KARMA</a:t>
            </a:r>
            <a:endParaRPr lang="en-GB" sz="8000" b="1" dirty="0">
              <a:latin typeface="Futura Std Medium" panose="020B0502020204020303" pitchFamily="34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62063" y="2801697"/>
            <a:ext cx="2153174" cy="506020"/>
          </a:xfrm>
        </p:spPr>
        <p:txBody>
          <a:bodyPr>
            <a:normAutofit/>
          </a:bodyPr>
          <a:lstStyle/>
          <a:p>
            <a:pPr algn="l"/>
            <a:r>
              <a:rPr lang="en-GB" sz="3000" b="1" dirty="0" smtClean="0">
                <a:latin typeface="Futura Std Medium" panose="020B0502020204020303" pitchFamily="34" charset="0"/>
              </a:rPr>
              <a:t>CMV1A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2063" y="3622479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Futura Std Medium" panose="020B0502020204020303" pitchFamily="34" charset="0"/>
              </a:rPr>
              <a:t>Jet </a:t>
            </a:r>
            <a:r>
              <a:rPr lang="en-GB" dirty="0" err="1">
                <a:latin typeface="Futura Std Medium" panose="020B0502020204020303" pitchFamily="34" charset="0"/>
              </a:rPr>
              <a:t>Frieling</a:t>
            </a:r>
            <a:endParaRPr lang="en-US" dirty="0">
              <a:latin typeface="Futura Std Medium" panose="020B05020202040203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2063" y="4116198"/>
            <a:ext cx="226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Futura Std Medium" panose="020B0502020204020303" pitchFamily="34" charset="0"/>
              </a:rPr>
              <a:t>Sebastiano</a:t>
            </a:r>
            <a:r>
              <a:rPr lang="en-GB" dirty="0">
                <a:latin typeface="Futura Std Medium" panose="020B0502020204020303" pitchFamily="34" charset="0"/>
              </a:rPr>
              <a:t> Mirabella</a:t>
            </a:r>
            <a:endParaRPr lang="en-US" dirty="0">
              <a:latin typeface="Futura Std Medium" panose="020B05020202040203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2063" y="4609917"/>
            <a:ext cx="179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Futura Std Medium" panose="020B0502020204020303" pitchFamily="34" charset="0"/>
              </a:rPr>
              <a:t>Marcel </a:t>
            </a:r>
            <a:r>
              <a:rPr lang="en-GB" dirty="0" err="1">
                <a:latin typeface="Futura Std Medium" panose="020B0502020204020303" pitchFamily="34" charset="0"/>
              </a:rPr>
              <a:t>Stoepker</a:t>
            </a:r>
            <a:endParaRPr lang="en-US" dirty="0">
              <a:latin typeface="Futura Std Medium" panose="020B05020202040203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2063" y="5103636"/>
            <a:ext cx="203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Futura Std Medium" panose="020B0502020204020303" pitchFamily="34" charset="0"/>
              </a:rPr>
              <a:t>Pim</a:t>
            </a:r>
            <a:r>
              <a:rPr lang="en-GB" dirty="0">
                <a:latin typeface="Futura Std Medium" panose="020B0502020204020303" pitchFamily="34" charset="0"/>
              </a:rPr>
              <a:t> van </a:t>
            </a:r>
            <a:r>
              <a:rPr lang="en-GB" dirty="0" err="1">
                <a:latin typeface="Futura Std Medium" panose="020B0502020204020303" pitchFamily="34" charset="0"/>
              </a:rPr>
              <a:t>Zomeren</a:t>
            </a:r>
            <a:endParaRPr lang="en-US" dirty="0">
              <a:latin typeface="Futura Std Medium" panose="020B05020202040203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2063" y="5597355"/>
            <a:ext cx="179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Futura Std Medium" panose="020B0502020204020303" pitchFamily="34" charset="0"/>
              </a:rPr>
              <a:t>Razvan Preda</a:t>
            </a:r>
            <a:endParaRPr lang="en-US" dirty="0">
              <a:latin typeface="Futura Std Medium" panose="020B05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756411"/>
      </p:ext>
    </p:extLst>
  </p:cSld>
  <p:clrMapOvr>
    <a:masterClrMapping/>
  </p:clrMapOvr>
  <p:transition spd="med">
    <p:wipe dir="r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5" presetID="2" presetClass="entr" presetSubtype="8" fill="hold" grpId="0" nodeType="after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20" presetID="2" presetClass="entr" presetSubtype="8" fill="hold" grpId="0" nodeType="after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25" presetID="2" presetClass="entr" presetSubtype="8" fill="hold" grpId="0" nodeType="after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30" presetID="2" presetClass="entr" presetSubtype="8" fill="hold" grpId="0" nodeType="after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build="p"/>
          <p:bldP spid="4" grpId="0"/>
          <p:bldP spid="5" grpId="0"/>
          <p:bldP spid="6" grpId="0"/>
          <p:bldP spid="7" grpId="0"/>
          <p:bldP spid="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5" presetID="2" presetClass="entr" presetSubtype="8" fill="hold" grpId="0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20" presetID="2" presetClass="entr" presetSubtype="8" fill="hold" grpId="0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25" presetID="2" presetClass="entr" presetSubtype="8" fill="hold" grpId="0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30" presetID="2" presetClass="entr" presetSubtype="8" fill="hold" grpId="0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build="p"/>
          <p:bldP spid="4" grpId="0"/>
          <p:bldP spid="5" grpId="0"/>
          <p:bldP spid="6" grpId="0"/>
          <p:bldP spid="7" grpId="0"/>
          <p:bldP spid="8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4723"/>
          </a:xfrm>
        </p:spPr>
        <p:txBody>
          <a:bodyPr anchor="t">
            <a:normAutofit/>
          </a:bodyPr>
          <a:lstStyle/>
          <a:p>
            <a:r>
              <a:rPr lang="nl-NL" sz="3200" b="1" dirty="0" smtClean="0">
                <a:latin typeface="Futura Std Medium" panose="020B0502020204020303" pitchFamily="34" charset="0"/>
              </a:rPr>
              <a:t>CONCLUSION </a:t>
            </a:r>
            <a:endParaRPr lang="en-GB" sz="3200" b="1" dirty="0">
              <a:latin typeface="Futura Std Medium" panose="020B0502020204020303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267841"/>
            <a:ext cx="10515600" cy="4351338"/>
          </a:xfrm>
        </p:spPr>
        <p:txBody>
          <a:bodyPr>
            <a:normAutofit/>
          </a:bodyPr>
          <a:lstStyle/>
          <a:p>
            <a:r>
              <a:rPr lang="en-GB" sz="2000" dirty="0" smtClean="0">
                <a:latin typeface="Futura Std Medium" panose="020B0502020204020303" pitchFamily="34" charset="0"/>
              </a:rPr>
              <a:t>Text here</a:t>
            </a:r>
            <a:endParaRPr lang="en-GB" sz="2000" dirty="0">
              <a:latin typeface="Futura Std Medium" panose="020B05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70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66026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nl-NL" sz="6000" b="1" dirty="0" smtClean="0">
                <a:latin typeface="Futura Std Medium" panose="020B0502020204020303" pitchFamily="34" charset="0"/>
              </a:rPr>
              <a:t>QUESTIONS </a:t>
            </a:r>
            <a:endParaRPr lang="en-GB" sz="6000" b="1" dirty="0">
              <a:latin typeface="Futura Std Medium" panose="020B05020202040203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rot="20455394">
            <a:off x="3555340" y="1218480"/>
            <a:ext cx="9465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latin typeface="Futura Std Medium" panose="020B0502020204020303" pitchFamily="34" charset="0"/>
              </a:rPr>
              <a:t>?</a:t>
            </a:r>
            <a:endParaRPr lang="en-US" sz="8000" dirty="0">
              <a:latin typeface="Futura Std Medium" panose="020B05020202040203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96128" y="638465"/>
            <a:ext cx="813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Futura Std Medium" panose="020B0502020204020303" pitchFamily="34" charset="0"/>
              </a:rPr>
              <a:t>?</a:t>
            </a:r>
            <a:endParaRPr lang="en-US" sz="5400" dirty="0">
              <a:latin typeface="Futura Std Medium" panose="020B05020202040203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470050">
            <a:off x="8787384" y="3619596"/>
            <a:ext cx="12344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latin typeface="Futura Std Medium" panose="020B0502020204020303" pitchFamily="34" charset="0"/>
              </a:rPr>
              <a:t>?</a:t>
            </a:r>
            <a:endParaRPr lang="en-US" sz="8800" dirty="0">
              <a:latin typeface="Futura Std Medium" panose="020B05020202040203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396260">
            <a:off x="6690360" y="1010472"/>
            <a:ext cx="1173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latin typeface="Futura Std Medium" panose="020B0502020204020303" pitchFamily="34" charset="0"/>
              </a:rPr>
              <a:t>?</a:t>
            </a:r>
            <a:endParaRPr lang="en-US" sz="8000" dirty="0">
              <a:latin typeface="Futura Std Medium" panose="020B05020202040203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243326">
            <a:off x="2391004" y="3111394"/>
            <a:ext cx="9465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latin typeface="Futura Std Medium" panose="020B0502020204020303" pitchFamily="34" charset="0"/>
              </a:rPr>
              <a:t>?</a:t>
            </a:r>
            <a:endParaRPr lang="en-US" sz="8000" dirty="0">
              <a:latin typeface="Futura Std Medium" panose="020B05020202040203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4048" y="4640677"/>
            <a:ext cx="1234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Futura Std Medium" panose="020B0502020204020303" pitchFamily="34" charset="0"/>
              </a:rPr>
              <a:t>?</a:t>
            </a:r>
            <a:endParaRPr lang="en-US" sz="7200" dirty="0">
              <a:latin typeface="Futura Std Medium" panose="020B05020202040203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20544526">
            <a:off x="1325117" y="2660269"/>
            <a:ext cx="813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Futura Std Medium" panose="020B0502020204020303" pitchFamily="34" charset="0"/>
              </a:rPr>
              <a:t>?</a:t>
            </a:r>
            <a:endParaRPr lang="en-US" sz="5400" dirty="0">
              <a:latin typeface="Futura Std Medium" panose="020B05020202040203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763323">
            <a:off x="10003561" y="2660269"/>
            <a:ext cx="813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Futura Std Medium" panose="020B0502020204020303" pitchFamily="34" charset="0"/>
              </a:rPr>
              <a:t>?</a:t>
            </a:r>
            <a:endParaRPr lang="en-US" sz="5400" dirty="0">
              <a:latin typeface="Futura Std Medium" panose="020B05020202040203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21289610">
            <a:off x="7725293" y="5077995"/>
            <a:ext cx="813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Futura Std Medium" panose="020B0502020204020303" pitchFamily="34" charset="0"/>
              </a:rPr>
              <a:t>?</a:t>
            </a:r>
            <a:endParaRPr lang="en-US" sz="5400" dirty="0">
              <a:latin typeface="Futura Std Medium" panose="020B05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54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609"/>
          </a:xfrm>
        </p:spPr>
        <p:txBody>
          <a:bodyPr anchor="t">
            <a:normAutofit/>
          </a:bodyPr>
          <a:lstStyle/>
          <a:p>
            <a:r>
              <a:rPr lang="nl-NL" sz="3200" b="1" dirty="0" smtClean="0">
                <a:latin typeface="Futura Std Medium" panose="020B0502020204020303" pitchFamily="34" charset="0"/>
              </a:rPr>
              <a:t>INDEX</a:t>
            </a:r>
            <a:endParaRPr lang="en-GB" sz="3200" b="1" dirty="0">
              <a:latin typeface="Futura Std Medium" panose="020B0502020204020303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265073"/>
            <a:ext cx="10515600" cy="4885470"/>
          </a:xfrm>
        </p:spPr>
        <p:txBody>
          <a:bodyPr>
            <a:normAutofit/>
          </a:bodyPr>
          <a:lstStyle/>
          <a:p>
            <a:r>
              <a:rPr lang="nl-NL" sz="2000" dirty="0" smtClean="0">
                <a:latin typeface="Futura Std Medium" panose="020B0502020204020303" pitchFamily="34" charset="0"/>
              </a:rPr>
              <a:t>Problem definition</a:t>
            </a:r>
            <a:endParaRPr lang="nl-NL" sz="2000" dirty="0">
              <a:latin typeface="Futura Std Medium" panose="020B0502020204020303" pitchFamily="34" charset="0"/>
            </a:endParaRPr>
          </a:p>
          <a:p>
            <a:endParaRPr lang="nl-NL" sz="2000" dirty="0" smtClean="0">
              <a:latin typeface="Futura Std Medium" panose="020B0502020204020303" pitchFamily="34" charset="0"/>
            </a:endParaRPr>
          </a:p>
          <a:p>
            <a:r>
              <a:rPr lang="nl-NL" sz="2000" dirty="0" smtClean="0">
                <a:latin typeface="Futura Std Medium" panose="020B0502020204020303" pitchFamily="34" charset="0"/>
              </a:rPr>
              <a:t>Concept</a:t>
            </a:r>
          </a:p>
          <a:p>
            <a:endParaRPr lang="nl-NL" sz="2000" dirty="0" smtClean="0">
              <a:latin typeface="Futura Std Medium" panose="020B0502020204020303" pitchFamily="34" charset="0"/>
            </a:endParaRPr>
          </a:p>
          <a:p>
            <a:r>
              <a:rPr lang="nl-NL" sz="2000" dirty="0" smtClean="0">
                <a:latin typeface="Futura Std Medium" panose="020B0502020204020303" pitchFamily="34" charset="0"/>
              </a:rPr>
              <a:t>Culture</a:t>
            </a:r>
          </a:p>
          <a:p>
            <a:endParaRPr lang="en-GB" sz="2000" dirty="0" smtClean="0">
              <a:latin typeface="Futura Std Medium" panose="020B0502020204020303" pitchFamily="34" charset="0"/>
            </a:endParaRPr>
          </a:p>
          <a:p>
            <a:r>
              <a:rPr lang="en-GB" sz="2000" dirty="0" smtClean="0">
                <a:latin typeface="Futura Std Medium" panose="020B0502020204020303" pitchFamily="34" charset="0"/>
              </a:rPr>
              <a:t>Iteration process</a:t>
            </a:r>
          </a:p>
          <a:p>
            <a:endParaRPr lang="nl-NL" sz="2000" dirty="0" smtClean="0">
              <a:latin typeface="Futura Std Medium" panose="020B0502020204020303" pitchFamily="34" charset="0"/>
            </a:endParaRPr>
          </a:p>
          <a:p>
            <a:r>
              <a:rPr lang="nl-NL" sz="2000" dirty="0" smtClean="0">
                <a:latin typeface="Futura Std Medium" panose="020B0502020204020303" pitchFamily="34" charset="0"/>
              </a:rPr>
              <a:t>Conclusion </a:t>
            </a:r>
          </a:p>
          <a:p>
            <a:endParaRPr lang="nl-NL" sz="2000" dirty="0" smtClean="0">
              <a:latin typeface="Futura Std Medium" panose="020B0502020204020303" pitchFamily="34" charset="0"/>
            </a:endParaRPr>
          </a:p>
          <a:p>
            <a:r>
              <a:rPr lang="nl-NL" sz="2000" dirty="0" smtClean="0">
                <a:latin typeface="Futura Std Medium" panose="020B0502020204020303" pitchFamily="34" charset="0"/>
              </a:rPr>
              <a:t>Questions</a:t>
            </a:r>
          </a:p>
          <a:p>
            <a:endParaRPr lang="nl-NL" dirty="0" smtClean="0">
              <a:latin typeface="Futura Std Medium" panose="020B05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43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943"/>
          </a:xfrm>
        </p:spPr>
        <p:txBody>
          <a:bodyPr anchor="t">
            <a:normAutofit/>
          </a:bodyPr>
          <a:lstStyle/>
          <a:p>
            <a:r>
              <a:rPr lang="en-GB" sz="3200" b="1" dirty="0" smtClean="0">
                <a:latin typeface="Futura Std Medium" panose="020B0502020204020303" pitchFamily="34" charset="0"/>
              </a:rPr>
              <a:t>PROBLEM DEFINITION </a:t>
            </a:r>
            <a:endParaRPr lang="en-GB" sz="3200" b="1" dirty="0">
              <a:latin typeface="Futura Std Medium" panose="020B0502020204020303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258194"/>
            <a:ext cx="10515600" cy="4351338"/>
          </a:xfrm>
        </p:spPr>
        <p:txBody>
          <a:bodyPr>
            <a:normAutofit/>
          </a:bodyPr>
          <a:lstStyle/>
          <a:p>
            <a:r>
              <a:rPr lang="nl-NL" sz="2000" b="1" dirty="0" smtClean="0">
                <a:latin typeface="Futura Std Medium" panose="020B0502020204020303" pitchFamily="34" charset="0"/>
              </a:rPr>
              <a:t>Understanding</a:t>
            </a:r>
            <a:r>
              <a:rPr lang="nl-NL" sz="2000" dirty="0" smtClean="0">
                <a:latin typeface="Futura Std Medium" panose="020B0502020204020303" pitchFamily="34" charset="0"/>
              </a:rPr>
              <a:t> cultural </a:t>
            </a:r>
            <a:r>
              <a:rPr lang="nl-NL" sz="2000" dirty="0" smtClean="0">
                <a:latin typeface="Futura Std Medium" panose="020B0502020204020303" pitchFamily="34" charset="0"/>
              </a:rPr>
              <a:t>differences</a:t>
            </a:r>
            <a:endParaRPr lang="nl-NL" sz="2000" dirty="0" smtClean="0">
              <a:latin typeface="Futura Std Medium" panose="020B0502020204020303" pitchFamily="34" charset="0"/>
            </a:endParaRPr>
          </a:p>
          <a:p>
            <a:endParaRPr lang="nl-NL" sz="2000" b="1" dirty="0" smtClean="0">
              <a:latin typeface="Futura Std Medium" panose="020B0502020204020303" pitchFamily="34" charset="0"/>
            </a:endParaRPr>
          </a:p>
          <a:p>
            <a:r>
              <a:rPr lang="nl-NL" sz="2000" b="1" dirty="0" smtClean="0">
                <a:latin typeface="Futura Std Medium" panose="020B0502020204020303" pitchFamily="34" charset="0"/>
              </a:rPr>
              <a:t>Empathizing</a:t>
            </a:r>
            <a:r>
              <a:rPr lang="nl-NL" sz="2000" dirty="0" smtClean="0">
                <a:latin typeface="Futura Std Medium" panose="020B0502020204020303" pitchFamily="34" charset="0"/>
              </a:rPr>
              <a:t> with different </a:t>
            </a:r>
            <a:r>
              <a:rPr lang="nl-NL" sz="2000" dirty="0" smtClean="0">
                <a:latin typeface="Futura Std Medium" panose="020B0502020204020303" pitchFamily="34" charset="0"/>
              </a:rPr>
              <a:t>cultures</a:t>
            </a:r>
            <a:endParaRPr lang="nl-NL" sz="2000" dirty="0" smtClean="0">
              <a:latin typeface="Futura Std Medium" panose="020B0502020204020303" pitchFamily="34" charset="0"/>
            </a:endParaRPr>
          </a:p>
          <a:p>
            <a:endParaRPr lang="nl-NL" sz="2000" b="1" dirty="0" smtClean="0">
              <a:latin typeface="Futura Std Medium" panose="020B0502020204020303" pitchFamily="34" charset="0"/>
            </a:endParaRPr>
          </a:p>
          <a:p>
            <a:r>
              <a:rPr lang="nl-NL" sz="2000" b="1" dirty="0" smtClean="0">
                <a:latin typeface="Futura Std Medium" panose="020B0502020204020303" pitchFamily="34" charset="0"/>
              </a:rPr>
              <a:t>Decision</a:t>
            </a:r>
            <a:r>
              <a:rPr lang="nl-NL" sz="2000" dirty="0" smtClean="0">
                <a:latin typeface="Futura Std Medium" panose="020B0502020204020303" pitchFamily="34" charset="0"/>
              </a:rPr>
              <a:t> </a:t>
            </a:r>
            <a:r>
              <a:rPr lang="nl-NL" sz="2000" b="1" dirty="0" smtClean="0">
                <a:latin typeface="Futura Std Medium" panose="020B0502020204020303" pitchFamily="34" charset="0"/>
              </a:rPr>
              <a:t>making</a:t>
            </a:r>
            <a:r>
              <a:rPr lang="nl-NL" sz="2000" dirty="0" smtClean="0">
                <a:latin typeface="Futura Std Medium" panose="020B0502020204020303" pitchFamily="34" charset="0"/>
              </a:rPr>
              <a:t> – right or wrong?</a:t>
            </a:r>
          </a:p>
          <a:p>
            <a:endParaRPr lang="en-GB" sz="2000" b="1" dirty="0" smtClean="0">
              <a:latin typeface="Futura Std Medium" panose="020B0502020204020303" pitchFamily="34" charset="0"/>
            </a:endParaRPr>
          </a:p>
          <a:p>
            <a:r>
              <a:rPr lang="en-GB" sz="2000" b="1" dirty="0" smtClean="0">
                <a:latin typeface="Futura Std Medium" panose="020B0502020204020303" pitchFamily="34" charset="0"/>
              </a:rPr>
              <a:t>Learning</a:t>
            </a:r>
            <a:r>
              <a:rPr lang="en-GB" sz="2000" dirty="0" smtClean="0">
                <a:latin typeface="Futura Std Medium" panose="020B0502020204020303" pitchFamily="34" charset="0"/>
              </a:rPr>
              <a:t> about </a:t>
            </a:r>
            <a:r>
              <a:rPr lang="en-GB" sz="2000" b="1" dirty="0" smtClean="0">
                <a:latin typeface="Futura Std Medium" panose="020B0502020204020303" pitchFamily="34" charset="0"/>
              </a:rPr>
              <a:t>specifics</a:t>
            </a:r>
            <a:r>
              <a:rPr lang="en-GB" sz="2000" dirty="0" smtClean="0">
                <a:latin typeface="Futura Std Medium" panose="020B0502020204020303" pitchFamily="34" charset="0"/>
              </a:rPr>
              <a:t> for each </a:t>
            </a:r>
            <a:r>
              <a:rPr lang="en-GB" sz="2000" dirty="0" smtClean="0">
                <a:latin typeface="Futura Std Medium" panose="020B0502020204020303" pitchFamily="34" charset="0"/>
              </a:rPr>
              <a:t>culture</a:t>
            </a:r>
            <a:endParaRPr lang="nl-NL" sz="2000" dirty="0">
              <a:latin typeface="Futura Std Medium" panose="020B0502020204020303" pitchFamily="34" charset="0"/>
            </a:endParaRPr>
          </a:p>
          <a:p>
            <a:endParaRPr lang="nl-NL" sz="2000" b="1" dirty="0" smtClean="0">
              <a:latin typeface="Futura Std Medium" panose="020B0502020204020303" pitchFamily="34" charset="0"/>
            </a:endParaRPr>
          </a:p>
          <a:p>
            <a:r>
              <a:rPr lang="nl-NL" sz="2000" b="1" dirty="0" smtClean="0">
                <a:latin typeface="Futura Std Medium" panose="020B0502020204020303" pitchFamily="34" charset="0"/>
              </a:rPr>
              <a:t>Defining</a:t>
            </a:r>
            <a:r>
              <a:rPr lang="nl-NL" sz="2000" dirty="0" smtClean="0">
                <a:latin typeface="Futura Std Medium" panose="020B0502020204020303" pitchFamily="34" charset="0"/>
              </a:rPr>
              <a:t> target </a:t>
            </a:r>
            <a:r>
              <a:rPr lang="nl-NL" sz="2000" dirty="0" smtClean="0">
                <a:latin typeface="Futura Std Medium" panose="020B0502020204020303" pitchFamily="34" charset="0"/>
              </a:rPr>
              <a:t>audience</a:t>
            </a:r>
            <a:endParaRPr lang="en-GB" sz="2000" dirty="0">
              <a:latin typeface="Futura Std Medium" panose="020B05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87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721"/>
          </a:xfrm>
        </p:spPr>
        <p:txBody>
          <a:bodyPr anchor="t">
            <a:normAutofit/>
          </a:bodyPr>
          <a:lstStyle/>
          <a:p>
            <a:r>
              <a:rPr lang="nl-NL" sz="3200" b="1" dirty="0" smtClean="0">
                <a:latin typeface="Futura Std Medium" panose="020B0502020204020303" pitchFamily="34" charset="0"/>
              </a:rPr>
              <a:t>THE CONCEPT</a:t>
            </a:r>
            <a:endParaRPr lang="en-GB" sz="3200" b="1" dirty="0">
              <a:latin typeface="Futura Std Medium" panose="020B0502020204020303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263562"/>
            <a:ext cx="10515600" cy="5305018"/>
          </a:xfrm>
        </p:spPr>
        <p:txBody>
          <a:bodyPr>
            <a:noAutofit/>
          </a:bodyPr>
          <a:lstStyle/>
          <a:p>
            <a:r>
              <a:rPr lang="nl-NL" sz="2000" b="1" dirty="0" smtClean="0">
                <a:latin typeface="Futura Std Medium" panose="020B0502020204020303" pitchFamily="34" charset="0"/>
              </a:rPr>
              <a:t>Open world </a:t>
            </a:r>
            <a:r>
              <a:rPr lang="nl-NL" sz="2000" dirty="0" smtClean="0">
                <a:latin typeface="Futura Std Medium" panose="020B0502020204020303" pitchFamily="34" charset="0"/>
              </a:rPr>
              <a:t>system</a:t>
            </a:r>
          </a:p>
          <a:p>
            <a:endParaRPr lang="nl-NL" sz="2000" dirty="0" smtClean="0">
              <a:latin typeface="Futura Std Medium" panose="020B0502020204020303" pitchFamily="34" charset="0"/>
            </a:endParaRPr>
          </a:p>
          <a:p>
            <a:r>
              <a:rPr lang="nl-NL" sz="2000" dirty="0" smtClean="0">
                <a:latin typeface="Futura Std Medium" panose="020B0502020204020303" pitchFamily="34" charset="0"/>
              </a:rPr>
              <a:t>Constantly expanding </a:t>
            </a:r>
            <a:r>
              <a:rPr lang="nl-NL" sz="2000" b="1" dirty="0" smtClean="0">
                <a:latin typeface="Futura Std Medium" panose="020B0502020204020303" pitchFamily="34" charset="0"/>
              </a:rPr>
              <a:t>environment</a:t>
            </a:r>
            <a:endParaRPr lang="nl-NL" sz="2000" dirty="0" smtClean="0">
              <a:latin typeface="Futura Std Medium" panose="020B0502020204020303" pitchFamily="34" charset="0"/>
            </a:endParaRPr>
          </a:p>
          <a:p>
            <a:endParaRPr lang="nl-NL" sz="2000" dirty="0" smtClean="0">
              <a:latin typeface="Futura Std Medium" panose="020B0502020204020303" pitchFamily="34" charset="0"/>
            </a:endParaRPr>
          </a:p>
          <a:p>
            <a:r>
              <a:rPr lang="nl-NL" sz="2000" b="1" dirty="0" smtClean="0">
                <a:latin typeface="Futura Std Medium" panose="020B0502020204020303" pitchFamily="34" charset="0"/>
              </a:rPr>
              <a:t>Main objective</a:t>
            </a:r>
            <a:r>
              <a:rPr lang="nl-NL" sz="2000" dirty="0" smtClean="0">
                <a:latin typeface="Futura Std Medium" panose="020B0502020204020303" pitchFamily="34" charset="0"/>
              </a:rPr>
              <a:t>: survive for 1 </a:t>
            </a:r>
            <a:r>
              <a:rPr lang="nl-NL" sz="2000" dirty="0" smtClean="0">
                <a:latin typeface="Futura Std Medium" panose="020B0502020204020303" pitchFamily="34" charset="0"/>
              </a:rPr>
              <a:t>day</a:t>
            </a:r>
            <a:endParaRPr lang="nl-NL" sz="2000" dirty="0" smtClean="0">
              <a:latin typeface="Futura Std Medium" panose="020B0502020204020303" pitchFamily="34" charset="0"/>
            </a:endParaRPr>
          </a:p>
          <a:p>
            <a:endParaRPr lang="nl-NL" sz="2000" dirty="0" smtClean="0">
              <a:latin typeface="Futura Std Medium" panose="020B0502020204020303" pitchFamily="34" charset="0"/>
            </a:endParaRPr>
          </a:p>
          <a:p>
            <a:r>
              <a:rPr lang="nl-NL" sz="2000" b="1" dirty="0" smtClean="0">
                <a:latin typeface="Futura Std Medium" panose="020B0502020204020303" pitchFamily="34" charset="0"/>
              </a:rPr>
              <a:t>Help</a:t>
            </a:r>
            <a:r>
              <a:rPr lang="nl-NL" sz="2000" dirty="0" smtClean="0">
                <a:latin typeface="Futura Std Medium" panose="020B0502020204020303" pitchFamily="34" charset="0"/>
              </a:rPr>
              <a:t> people from other </a:t>
            </a:r>
            <a:r>
              <a:rPr lang="nl-NL" sz="2000" dirty="0" smtClean="0">
                <a:latin typeface="Futura Std Medium" panose="020B0502020204020303" pitchFamily="34" charset="0"/>
              </a:rPr>
              <a:t>cultures</a:t>
            </a:r>
            <a:endParaRPr lang="nl-NL" sz="2000" dirty="0" smtClean="0">
              <a:latin typeface="Futura Std Medium" panose="020B0502020204020303" pitchFamily="34" charset="0"/>
            </a:endParaRPr>
          </a:p>
          <a:p>
            <a:endParaRPr lang="nl-NL" sz="2000" dirty="0">
              <a:latin typeface="Futura Std Medium" panose="020B0502020204020303" pitchFamily="34" charset="0"/>
            </a:endParaRPr>
          </a:p>
          <a:p>
            <a:r>
              <a:rPr lang="nl-NL" sz="2000" b="1" dirty="0" smtClean="0">
                <a:latin typeface="Futura Std Medium" panose="020B0502020204020303" pitchFamily="34" charset="0"/>
              </a:rPr>
              <a:t>Decision</a:t>
            </a:r>
            <a:r>
              <a:rPr lang="nl-NL" sz="2000" dirty="0" smtClean="0">
                <a:latin typeface="Futura Std Medium" panose="020B0502020204020303" pitchFamily="34" charset="0"/>
              </a:rPr>
              <a:t> based outcomes</a:t>
            </a:r>
          </a:p>
          <a:p>
            <a:endParaRPr lang="nl-NL" sz="2000" dirty="0">
              <a:latin typeface="Futura Std Medium" panose="020B0502020204020303" pitchFamily="34" charset="0"/>
            </a:endParaRPr>
          </a:p>
          <a:p>
            <a:r>
              <a:rPr lang="nl-NL" sz="2000" dirty="0">
                <a:latin typeface="Futura Std Medium" panose="020B0502020204020303" pitchFamily="34" charset="0"/>
              </a:rPr>
              <a:t>Start as a </a:t>
            </a:r>
            <a:r>
              <a:rPr lang="nl-NL" sz="2000" b="1" dirty="0">
                <a:latin typeface="Futura Std Medium" panose="020B0502020204020303" pitchFamily="34" charset="0"/>
              </a:rPr>
              <a:t>faceless character</a:t>
            </a:r>
            <a:r>
              <a:rPr lang="nl-NL" sz="2000" dirty="0">
                <a:latin typeface="Futura Std Medium" panose="020B0502020204020303" pitchFamily="34" charset="0"/>
              </a:rPr>
              <a:t> with no recollection </a:t>
            </a:r>
            <a:r>
              <a:rPr lang="en-GB" sz="2000" dirty="0">
                <a:latin typeface="Futura Std Medium" panose="020B0502020204020303" pitchFamily="34" charset="0"/>
              </a:rPr>
              <a:t>of </a:t>
            </a:r>
            <a:r>
              <a:rPr lang="en-GB" sz="2000" dirty="0" smtClean="0">
                <a:latin typeface="Futura Std Medium" panose="020B0502020204020303" pitchFamily="34" charset="0"/>
              </a:rPr>
              <a:t>memory</a:t>
            </a:r>
            <a:endParaRPr lang="en-GB" sz="2000" dirty="0">
              <a:latin typeface="Futura Std Medium" panose="020B0502020204020303" pitchFamily="34" charset="0"/>
            </a:endParaRPr>
          </a:p>
          <a:p>
            <a:endParaRPr lang="nl-NL" sz="2000" dirty="0" smtClean="0">
              <a:latin typeface="Futura Std Medium" panose="020B05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95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2277" y="1020278"/>
            <a:ext cx="1062629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nl-NL" sz="1600" dirty="0">
              <a:latin typeface="Futura Std Medium" panose="020B05020202040203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>
                <a:latin typeface="Futura Std Medium" panose="020B0502020204020303" pitchFamily="34" charset="0"/>
              </a:rPr>
              <a:t>Leveling </a:t>
            </a:r>
            <a:r>
              <a:rPr lang="nl-NL" sz="2000" b="1" dirty="0" smtClean="0">
                <a:latin typeface="Futura Std Medium" panose="020B0502020204020303" pitchFamily="34" charset="0"/>
              </a:rPr>
              <a:t>system</a:t>
            </a:r>
            <a:endParaRPr lang="nl-NL" sz="2000" b="1" dirty="0">
              <a:latin typeface="Futura Std Medium" panose="020B05020202040203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dirty="0">
              <a:latin typeface="Futura Std Medium" panose="020B05020202040203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>
                <a:latin typeface="Futura Std Medium" panose="020B0502020204020303" pitchFamily="34" charset="0"/>
              </a:rPr>
              <a:t>Tips &amp; info </a:t>
            </a:r>
            <a:r>
              <a:rPr lang="nl-NL" sz="2000" dirty="0">
                <a:latin typeface="Futura Std Medium" panose="020B0502020204020303" pitchFamily="34" charset="0"/>
              </a:rPr>
              <a:t>at the start of each </a:t>
            </a:r>
            <a:r>
              <a:rPr lang="nl-NL" sz="2000" dirty="0" smtClean="0">
                <a:latin typeface="Futura Std Medium" panose="020B0502020204020303" pitchFamily="34" charset="0"/>
              </a:rPr>
              <a:t>level</a:t>
            </a:r>
            <a:endParaRPr lang="nl-NL" sz="2000" dirty="0" smtClean="0">
              <a:latin typeface="Futura Std Medium" panose="020B0502020204020303" pitchFamily="34" charset="0"/>
            </a:endParaRPr>
          </a:p>
          <a:p>
            <a:endParaRPr lang="nl-NL" sz="2000" dirty="0">
              <a:latin typeface="Futura Std Medium" panose="020B05020202040203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>
                <a:latin typeface="Futura Std Medium" panose="020B0502020204020303" pitchFamily="34" charset="0"/>
              </a:rPr>
              <a:t>Level completion </a:t>
            </a:r>
            <a:r>
              <a:rPr lang="nl-NL" sz="2000" b="1" dirty="0" smtClean="0">
                <a:latin typeface="Futura Std Medium" panose="020B0502020204020303" pitchFamily="34" charset="0"/>
              </a:rPr>
              <a:t>reward</a:t>
            </a:r>
            <a:endParaRPr lang="nl-NL" sz="2000" dirty="0" smtClean="0">
              <a:latin typeface="Futura Std Medium" panose="020B0502020204020303" pitchFamily="34" charset="0"/>
            </a:endParaRPr>
          </a:p>
          <a:p>
            <a:endParaRPr lang="nl-NL" sz="2000" dirty="0">
              <a:latin typeface="Futura Std Medium" panose="020B05020202040203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b="1" dirty="0" smtClean="0">
                <a:latin typeface="Futura Std Medium" panose="020B0502020204020303" pitchFamily="34" charset="0"/>
              </a:rPr>
              <a:t>Character </a:t>
            </a:r>
            <a:r>
              <a:rPr lang="nl-NL" sz="2000" b="1" dirty="0" smtClean="0">
                <a:latin typeface="Futura Std Medium" panose="020B0502020204020303" pitchFamily="34" charset="0"/>
              </a:rPr>
              <a:t>details</a:t>
            </a:r>
            <a:endParaRPr lang="nl-NL" sz="2000" dirty="0" smtClean="0">
              <a:latin typeface="Futura Std Medium" panose="020B05020202040203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dirty="0">
              <a:latin typeface="Futura Std Medium" panose="020B05020202040203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latin typeface="Futura Std Medium" panose="020B0502020204020303" pitchFamily="34" charset="0"/>
              </a:rPr>
              <a:t>NPC </a:t>
            </a:r>
            <a:r>
              <a:rPr lang="nl-NL" sz="2000" b="1" dirty="0" smtClean="0">
                <a:latin typeface="Futura Std Medium" panose="020B0502020204020303" pitchFamily="34" charset="0"/>
              </a:rPr>
              <a:t>interaction</a:t>
            </a:r>
            <a:endParaRPr lang="nl-NL" sz="2000" dirty="0" smtClean="0">
              <a:latin typeface="Futura Std Medium" panose="020B05020202040203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dirty="0">
              <a:latin typeface="Futura Std Medium" panose="020B05020202040203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latin typeface="Futura Std Medium" panose="020B0502020204020303" pitchFamily="34" charset="0"/>
              </a:rPr>
              <a:t>Level </a:t>
            </a:r>
            <a:r>
              <a:rPr lang="nl-NL" sz="2000" dirty="0" smtClean="0">
                <a:latin typeface="Futura Std Medium" panose="020B0502020204020303" pitchFamily="34" charset="0"/>
              </a:rPr>
              <a:t>of </a:t>
            </a:r>
            <a:r>
              <a:rPr lang="nl-NL" sz="2000" b="1" dirty="0" smtClean="0">
                <a:latin typeface="Futura Std Medium" panose="020B0502020204020303" pitchFamily="34" charset="0"/>
              </a:rPr>
              <a:t>difficulty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b="1" dirty="0">
              <a:latin typeface="Futura Std Medium" panose="020B05020202040203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b="1" dirty="0" smtClean="0">
                <a:latin typeface="Futura Std Medium" panose="020B0502020204020303" pitchFamily="34" charset="0"/>
              </a:rPr>
              <a:t>Achievments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832277" y="334835"/>
            <a:ext cx="6747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Futura Std Medium" panose="020B0502020204020303" pitchFamily="34" charset="0"/>
              </a:rPr>
              <a:t>MECHANICS</a:t>
            </a:r>
            <a:endParaRPr lang="en-US" sz="3200" b="1" dirty="0">
              <a:latin typeface="Futura Std Medium" panose="020B05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4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577" y="365125"/>
            <a:ext cx="10515600" cy="566053"/>
          </a:xfrm>
        </p:spPr>
        <p:txBody>
          <a:bodyPr anchor="t">
            <a:normAutofit/>
          </a:bodyPr>
          <a:lstStyle/>
          <a:p>
            <a:r>
              <a:rPr lang="en-US" sz="3200" b="1" dirty="0" smtClean="0">
                <a:latin typeface="Futura Std Medium" panose="020B0502020204020303" pitchFamily="34" charset="0"/>
              </a:rPr>
              <a:t>CULTURE</a:t>
            </a:r>
            <a:endParaRPr lang="en-US" sz="3200" b="1" dirty="0">
              <a:latin typeface="Futura Std Medium" panose="020B05020202040203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3577" y="1260644"/>
            <a:ext cx="102701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 smtClean="0">
                <a:latin typeface="Futura Std Medium" panose="020B0502020204020303" pitchFamily="34" charset="0"/>
              </a:rPr>
              <a:t>Concept </a:t>
            </a:r>
            <a:r>
              <a:rPr lang="nl-NL" sz="2000" dirty="0" smtClean="0">
                <a:latin typeface="Futura Std Medium" panose="020B0502020204020303" pitchFamily="34" charset="0"/>
              </a:rPr>
              <a:t>of </a:t>
            </a:r>
            <a:r>
              <a:rPr lang="nl-NL" sz="2000" b="1" dirty="0" smtClean="0">
                <a:latin typeface="Futura Std Medium" panose="020B0502020204020303" pitchFamily="34" charset="0"/>
              </a:rPr>
              <a:t>power </a:t>
            </a:r>
            <a:r>
              <a:rPr lang="nl-NL" sz="2000" b="1" dirty="0" smtClean="0">
                <a:latin typeface="Futura Std Medium" panose="020B0502020204020303" pitchFamily="34" charset="0"/>
              </a:rPr>
              <a:t>distance</a:t>
            </a:r>
            <a:endParaRPr lang="nl-NL" sz="2000" dirty="0" smtClean="0">
              <a:latin typeface="Futura Std Medium" panose="020B05020202040203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dirty="0" smtClean="0">
              <a:latin typeface="Futura Std Medium" panose="020B05020202040203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 smtClean="0">
                <a:latin typeface="Futura Std Medium" panose="020B0502020204020303" pitchFamily="34" charset="0"/>
              </a:rPr>
              <a:t>Individualism </a:t>
            </a:r>
            <a:r>
              <a:rPr lang="nl-NL" sz="2000" b="1" dirty="0">
                <a:latin typeface="Futura Std Medium" panose="020B0502020204020303" pitchFamily="34" charset="0"/>
              </a:rPr>
              <a:t>vs. </a:t>
            </a:r>
            <a:r>
              <a:rPr lang="nl-NL" sz="2000" b="1" dirty="0" smtClean="0">
                <a:latin typeface="Futura Std Medium" panose="020B0502020204020303" pitchFamily="34" charset="0"/>
              </a:rPr>
              <a:t>Collectivism</a:t>
            </a:r>
            <a:endParaRPr lang="nl-NL" sz="2000" dirty="0" smtClean="0">
              <a:latin typeface="Futura Std Medium" panose="020B05020202040203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dirty="0" smtClean="0">
              <a:latin typeface="Futura Std Medium" panose="020B05020202040203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 smtClean="0">
                <a:latin typeface="Futura Std Medium" panose="020B0502020204020303" pitchFamily="34" charset="0"/>
              </a:rPr>
              <a:t>Respecting </a:t>
            </a:r>
            <a:r>
              <a:rPr lang="nl-NL" sz="2000" b="1" dirty="0" smtClean="0">
                <a:latin typeface="Futura Std Medium" panose="020B0502020204020303" pitchFamily="34" charset="0"/>
              </a:rPr>
              <a:t>personal </a:t>
            </a:r>
            <a:r>
              <a:rPr lang="nl-NL" sz="2000" b="1" dirty="0" smtClean="0">
                <a:latin typeface="Futura Std Medium" panose="020B0502020204020303" pitchFamily="34" charset="0"/>
              </a:rPr>
              <a:t>space</a:t>
            </a:r>
            <a:endParaRPr lang="nl-NL" sz="2000" dirty="0" smtClean="0">
              <a:latin typeface="Futura Std Medium" panose="020B05020202040203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dirty="0" smtClean="0">
              <a:latin typeface="Futura Std Medium" panose="020B05020202040203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 smtClean="0">
                <a:latin typeface="Futura Std Medium" panose="020B0502020204020303" pitchFamily="34" charset="0"/>
              </a:rPr>
              <a:t>Femininity </a:t>
            </a:r>
            <a:r>
              <a:rPr lang="nl-NL" sz="2000" b="1" dirty="0">
                <a:latin typeface="Futura Std Medium" panose="020B0502020204020303" pitchFamily="34" charset="0"/>
              </a:rPr>
              <a:t>vs. </a:t>
            </a:r>
            <a:r>
              <a:rPr lang="nl-NL" sz="2000" b="1" dirty="0" smtClean="0">
                <a:latin typeface="Futura Std Medium" panose="020B0502020204020303" pitchFamily="34" charset="0"/>
              </a:rPr>
              <a:t>Masculinity</a:t>
            </a:r>
            <a:endParaRPr lang="nl-NL" sz="2000" dirty="0" smtClean="0">
              <a:latin typeface="Futura Std Medium" panose="020B05020202040203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dirty="0" smtClean="0">
              <a:latin typeface="Futura Std Medium" panose="020B05020202040203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 smtClean="0">
                <a:latin typeface="Futura Std Medium" panose="020B0502020204020303" pitchFamily="34" charset="0"/>
              </a:rPr>
              <a:t>Norms</a:t>
            </a:r>
            <a:r>
              <a:rPr lang="nl-NL" sz="2000" dirty="0" smtClean="0">
                <a:latin typeface="Futura Std Medium" panose="020B0502020204020303" pitchFamily="34" charset="0"/>
              </a:rPr>
              <a:t> and </a:t>
            </a:r>
            <a:r>
              <a:rPr lang="nl-NL" sz="2000" b="1" dirty="0" smtClean="0">
                <a:latin typeface="Futura Std Medium" panose="020B0502020204020303" pitchFamily="34" charset="0"/>
              </a:rPr>
              <a:t>values</a:t>
            </a:r>
            <a:endParaRPr lang="nl-NL" sz="2000" dirty="0">
              <a:latin typeface="Futura Std Medium" panose="020B05020202040203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44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7055"/>
          </a:xfrm>
        </p:spPr>
        <p:txBody>
          <a:bodyPr anchor="t">
            <a:normAutofit/>
          </a:bodyPr>
          <a:lstStyle/>
          <a:p>
            <a:r>
              <a:rPr lang="nl-NL" sz="3200" b="1" dirty="0" smtClean="0">
                <a:latin typeface="Futura Std Medium" panose="020B0502020204020303" pitchFamily="34" charset="0"/>
              </a:rPr>
              <a:t>ITERATION PROCESS</a:t>
            </a:r>
            <a:endParaRPr lang="en-GB" sz="3200" b="1" dirty="0">
              <a:latin typeface="Futura Std Medium" panose="020B0502020204020303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354164"/>
            <a:ext cx="10515600" cy="4351338"/>
          </a:xfrm>
        </p:spPr>
        <p:txBody>
          <a:bodyPr>
            <a:normAutofit/>
          </a:bodyPr>
          <a:lstStyle/>
          <a:p>
            <a:r>
              <a:rPr lang="en-GB" sz="2000" dirty="0" smtClean="0">
                <a:latin typeface="Futura Std Medium" panose="020B0502020204020303" pitchFamily="34" charset="0"/>
              </a:rPr>
              <a:t>Main idea: a </a:t>
            </a:r>
            <a:r>
              <a:rPr lang="en-GB" sz="2000" b="1" dirty="0" smtClean="0">
                <a:latin typeface="Futura Std Medium" panose="020B0502020204020303" pitchFamily="34" charset="0"/>
              </a:rPr>
              <a:t>faceless character </a:t>
            </a:r>
            <a:r>
              <a:rPr lang="en-GB" sz="2000" dirty="0" smtClean="0">
                <a:latin typeface="Futura Std Medium" panose="020B0502020204020303" pitchFamily="34" charset="0"/>
              </a:rPr>
              <a:t>in </a:t>
            </a:r>
            <a:r>
              <a:rPr lang="en-GB" sz="2000" dirty="0" smtClean="0">
                <a:latin typeface="Futura Std Medium" panose="020B0502020204020303" pitchFamily="34" charset="0"/>
              </a:rPr>
              <a:t>an open world</a:t>
            </a:r>
            <a:endParaRPr lang="en-GB" sz="2000" dirty="0" smtClean="0">
              <a:latin typeface="Futura Std Medium" panose="020B0502020204020303" pitchFamily="34" charset="0"/>
            </a:endParaRPr>
          </a:p>
          <a:p>
            <a:endParaRPr lang="en-GB" sz="2000" dirty="0" smtClean="0">
              <a:latin typeface="Futura Std Medium" panose="020B0502020204020303" pitchFamily="34" charset="0"/>
            </a:endParaRPr>
          </a:p>
          <a:p>
            <a:r>
              <a:rPr lang="en-GB" sz="2000" b="1" dirty="0" smtClean="0">
                <a:latin typeface="Futura Std Medium" panose="020B0502020204020303" pitchFamily="34" charset="0"/>
              </a:rPr>
              <a:t>Both </a:t>
            </a:r>
            <a:r>
              <a:rPr lang="en-GB" sz="2000" b="1" dirty="0" smtClean="0">
                <a:latin typeface="Futura Std Medium" panose="020B0502020204020303" pitchFamily="34" charset="0"/>
              </a:rPr>
              <a:t>genders</a:t>
            </a:r>
            <a:endParaRPr lang="en-GB" sz="2000" dirty="0" smtClean="0">
              <a:latin typeface="Futura Std Medium" panose="020B0502020204020303" pitchFamily="34" charset="0"/>
            </a:endParaRPr>
          </a:p>
          <a:p>
            <a:endParaRPr lang="en-GB" sz="2000" dirty="0" smtClean="0">
              <a:latin typeface="Futura Std Medium" panose="020B0502020204020303" pitchFamily="34" charset="0"/>
            </a:endParaRPr>
          </a:p>
          <a:p>
            <a:r>
              <a:rPr lang="en-GB" sz="2000" dirty="0" smtClean="0">
                <a:latin typeface="Futura Std Medium" panose="020B0502020204020303" pitchFamily="34" charset="0"/>
              </a:rPr>
              <a:t>Which </a:t>
            </a:r>
            <a:r>
              <a:rPr lang="en-GB" sz="2000" b="1" dirty="0" smtClean="0">
                <a:latin typeface="Futura Std Medium" panose="020B0502020204020303" pitchFamily="34" charset="0"/>
              </a:rPr>
              <a:t>cultures</a:t>
            </a:r>
            <a:r>
              <a:rPr lang="en-GB" sz="2000" dirty="0" smtClean="0">
                <a:latin typeface="Futura Std Medium" panose="020B0502020204020303" pitchFamily="34" charset="0"/>
              </a:rPr>
              <a:t> we </a:t>
            </a:r>
            <a:r>
              <a:rPr lang="en-GB" sz="2000" dirty="0" smtClean="0">
                <a:latin typeface="Futura Std Medium" panose="020B0502020204020303" pitchFamily="34" charset="0"/>
              </a:rPr>
              <a:t>use</a:t>
            </a:r>
            <a:endParaRPr lang="en-GB" sz="2000" dirty="0" smtClean="0">
              <a:latin typeface="Futura Std Medium" panose="020B0502020204020303" pitchFamily="34" charset="0"/>
            </a:endParaRPr>
          </a:p>
          <a:p>
            <a:endParaRPr lang="en-GB" sz="2000" dirty="0" smtClean="0">
              <a:latin typeface="Futura Std Medium" panose="020B0502020204020303" pitchFamily="34" charset="0"/>
            </a:endParaRPr>
          </a:p>
          <a:p>
            <a:r>
              <a:rPr lang="en-GB" sz="2000" dirty="0" smtClean="0">
                <a:latin typeface="Futura Std Medium" panose="020B0502020204020303" pitchFamily="34" charset="0"/>
              </a:rPr>
              <a:t>Implementing </a:t>
            </a:r>
            <a:r>
              <a:rPr lang="en-GB" sz="2000" b="1" dirty="0" smtClean="0">
                <a:latin typeface="Futura Std Medium" panose="020B0502020204020303" pitchFamily="34" charset="0"/>
              </a:rPr>
              <a:t>levelling , tips and </a:t>
            </a:r>
            <a:r>
              <a:rPr lang="en-GB" sz="2000" b="1" dirty="0" smtClean="0">
                <a:latin typeface="Futura Std Medium" panose="020B0502020204020303" pitchFamily="34" charset="0"/>
              </a:rPr>
              <a:t>tricks</a:t>
            </a:r>
            <a:endParaRPr lang="en-GB" sz="2000" dirty="0" smtClean="0">
              <a:latin typeface="Futura Std Medium" panose="020B0502020204020303" pitchFamily="34" charset="0"/>
            </a:endParaRPr>
          </a:p>
          <a:p>
            <a:endParaRPr lang="en-GB" sz="2000" dirty="0" smtClean="0">
              <a:latin typeface="Futura Std Medium" panose="020B0502020204020303" pitchFamily="34" charset="0"/>
            </a:endParaRPr>
          </a:p>
          <a:p>
            <a:r>
              <a:rPr lang="en-GB" sz="2000" b="1" dirty="0" smtClean="0">
                <a:latin typeface="Futura Std Medium" panose="020B0502020204020303" pitchFamily="34" charset="0"/>
              </a:rPr>
              <a:t>Different </a:t>
            </a:r>
            <a:r>
              <a:rPr lang="en-GB" sz="2000" b="1" dirty="0" smtClean="0">
                <a:latin typeface="Futura Std Medium" panose="020B0502020204020303" pitchFamily="34" charset="0"/>
              </a:rPr>
              <a:t>cities</a:t>
            </a:r>
            <a:endParaRPr lang="en-GB" sz="2000" dirty="0" smtClean="0">
              <a:latin typeface="Futura Std Medium" panose="020B0502020204020303" pitchFamily="34" charset="0"/>
            </a:endParaRPr>
          </a:p>
          <a:p>
            <a:endParaRPr lang="en-GB" sz="2000" dirty="0" smtClean="0"/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13813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2323" y="497802"/>
            <a:ext cx="2324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Futura Std Medium" panose="020B0502020204020303" pitchFamily="34" charset="0"/>
              </a:rPr>
              <a:t>INSPIRATION</a:t>
            </a:r>
            <a:endParaRPr lang="en-US" sz="2400" b="1" dirty="0">
              <a:latin typeface="Futura Std Medium" panose="020B05020202040203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26" y="1233183"/>
            <a:ext cx="3512526" cy="52011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660" y="1234440"/>
            <a:ext cx="3687608" cy="519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64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1299"/>
          </a:xfrm>
        </p:spPr>
        <p:txBody>
          <a:bodyPr anchor="t">
            <a:normAutofit/>
          </a:bodyPr>
          <a:lstStyle/>
          <a:p>
            <a:r>
              <a:rPr lang="nl-NL" sz="3200" b="1" dirty="0" smtClean="0">
                <a:latin typeface="Futura Std Medium" panose="020B0502020204020303" pitchFamily="34" charset="0"/>
              </a:rPr>
              <a:t>PROTOTYPE PROCCESS</a:t>
            </a:r>
            <a:endParaRPr lang="en-GB" sz="3200" b="1" dirty="0">
              <a:latin typeface="Futura Std Medium" panose="020B0502020204020303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377569"/>
            <a:ext cx="10515600" cy="4351338"/>
          </a:xfrm>
        </p:spPr>
        <p:txBody>
          <a:bodyPr/>
          <a:lstStyle/>
          <a:p>
            <a:r>
              <a:rPr lang="en-GB" sz="2000" b="1" dirty="0" smtClean="0">
                <a:latin typeface="Futura Std Medium" panose="020B0502020204020303" pitchFamily="34" charset="0"/>
              </a:rPr>
              <a:t>Paper </a:t>
            </a:r>
            <a:r>
              <a:rPr lang="en-GB" sz="2000" b="1" dirty="0" smtClean="0">
                <a:latin typeface="Futura Std Medium" panose="020B0502020204020303" pitchFamily="34" charset="0"/>
              </a:rPr>
              <a:t>prototype</a:t>
            </a:r>
            <a:endParaRPr lang="en-GB" sz="2000" dirty="0" smtClean="0">
              <a:latin typeface="Futura Std Medium" panose="020B0502020204020303" pitchFamily="34" charset="0"/>
            </a:endParaRPr>
          </a:p>
          <a:p>
            <a:endParaRPr lang="en-GB" sz="2000" dirty="0">
              <a:latin typeface="Futura Std Medium" panose="020B0502020204020303" pitchFamily="34" charset="0"/>
            </a:endParaRPr>
          </a:p>
          <a:p>
            <a:r>
              <a:rPr lang="en-GB" sz="2000" b="1" dirty="0" smtClean="0">
                <a:latin typeface="Futura Std Medium" panose="020B0502020204020303" pitchFamily="34" charset="0"/>
              </a:rPr>
              <a:t>One </a:t>
            </a:r>
            <a:r>
              <a:rPr lang="en-GB" sz="2000" b="1" dirty="0" smtClean="0">
                <a:latin typeface="Futura Std Medium" panose="020B0502020204020303" pitchFamily="34" charset="0"/>
              </a:rPr>
              <a:t>city</a:t>
            </a:r>
            <a:endParaRPr lang="en-GB" sz="2000" dirty="0" smtClean="0">
              <a:latin typeface="Futura Std Medium" panose="020B0502020204020303" pitchFamily="34" charset="0"/>
            </a:endParaRPr>
          </a:p>
          <a:p>
            <a:endParaRPr lang="en-GB" sz="2000" dirty="0">
              <a:latin typeface="Futura Std Medium" panose="020B0502020204020303" pitchFamily="34" charset="0"/>
            </a:endParaRPr>
          </a:p>
          <a:p>
            <a:r>
              <a:rPr lang="en-GB" sz="2000" b="1" dirty="0" smtClean="0">
                <a:latin typeface="Futura Std Medium" panose="020B0502020204020303" pitchFamily="34" charset="0"/>
              </a:rPr>
              <a:t>Pawns </a:t>
            </a:r>
            <a:r>
              <a:rPr lang="en-GB" sz="2000" dirty="0" smtClean="0">
                <a:latin typeface="Futura Std Medium" panose="020B0502020204020303" pitchFamily="34" charset="0"/>
              </a:rPr>
              <a:t>as </a:t>
            </a:r>
            <a:r>
              <a:rPr lang="en-GB" sz="2000" dirty="0" smtClean="0">
                <a:latin typeface="Futura Std Medium" panose="020B0502020204020303" pitchFamily="34" charset="0"/>
              </a:rPr>
              <a:t>characters</a:t>
            </a:r>
            <a:endParaRPr lang="en-GB" sz="2000" dirty="0" smtClean="0">
              <a:latin typeface="Futura Std Medium" panose="020B0502020204020303" pitchFamily="34" charset="0"/>
            </a:endParaRPr>
          </a:p>
          <a:p>
            <a:endParaRPr lang="en-GB" sz="2000" dirty="0">
              <a:latin typeface="Futura Std Medium" panose="020B0502020204020303" pitchFamily="34" charset="0"/>
            </a:endParaRPr>
          </a:p>
          <a:p>
            <a:r>
              <a:rPr lang="en-GB" sz="2000" b="1" dirty="0" smtClean="0">
                <a:latin typeface="Futura Std Medium" panose="020B0502020204020303" pitchFamily="34" charset="0"/>
              </a:rPr>
              <a:t>Dialogue </a:t>
            </a:r>
            <a:r>
              <a:rPr lang="en-GB" sz="2000" dirty="0" smtClean="0">
                <a:latin typeface="Futura Std Medium" panose="020B0502020204020303" pitchFamily="34" charset="0"/>
              </a:rPr>
              <a:t>cards</a:t>
            </a:r>
            <a:endParaRPr lang="en-GB" sz="2000" dirty="0" smtClean="0">
              <a:latin typeface="Futura Std Medium" panose="020B0502020204020303" pitchFamily="34" charset="0"/>
            </a:endParaRPr>
          </a:p>
          <a:p>
            <a:endParaRPr lang="en-GB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52905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173</Words>
  <Application>Microsoft Office PowerPoint</Application>
  <PresentationFormat>Widescreen</PresentationFormat>
  <Paragraphs>97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Futura Std Medium</vt:lpstr>
      <vt:lpstr>Kantoorthema</vt:lpstr>
      <vt:lpstr>KARMA</vt:lpstr>
      <vt:lpstr>INDEX</vt:lpstr>
      <vt:lpstr>PROBLEM DEFINITION </vt:lpstr>
      <vt:lpstr>THE CONCEPT</vt:lpstr>
      <vt:lpstr>PowerPoint Presentation</vt:lpstr>
      <vt:lpstr>CULTURE</vt:lpstr>
      <vt:lpstr>ITERATION PROCESS</vt:lpstr>
      <vt:lpstr>PowerPoint Presentation</vt:lpstr>
      <vt:lpstr>PROTOTYPE PROCCESS</vt:lpstr>
      <vt:lpstr>CONCLUSION </vt:lpstr>
      <vt:lpstr>QUESTIONS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Jet Anne Frieling</dc:creator>
  <cp:lastModifiedBy>Razvan Preda</cp:lastModifiedBy>
  <cp:revision>37</cp:revision>
  <dcterms:created xsi:type="dcterms:W3CDTF">2015-10-14T10:45:01Z</dcterms:created>
  <dcterms:modified xsi:type="dcterms:W3CDTF">2015-10-29T01:12:08Z</dcterms:modified>
</cp:coreProperties>
</file>