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DA1FD11-16F9-4F8E-8E86-A74012E14AB6}" type="datetimeFigureOut">
              <a:rPr lang="en-GB" smtClean="0"/>
              <a:t>15/10/15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FB383A0-E558-4510-A063-A8DC8047D7A6}" type="slidenum">
              <a:rPr lang="en-GB" smtClean="0"/>
              <a:t>‹n.›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521555"/>
            <a:ext cx="12192000" cy="994996"/>
          </a:xfrm>
        </p:spPr>
        <p:txBody>
          <a:bodyPr/>
          <a:lstStyle/>
          <a:p>
            <a:r>
              <a:rPr lang="en-GB" sz="6000" dirty="0" smtClean="0">
                <a:solidFill>
                  <a:srgbClr val="40B4D9"/>
                </a:solidFill>
                <a:latin typeface="Calibri"/>
                <a:cs typeface="Calibri"/>
              </a:rPr>
              <a:t>The Game</a:t>
            </a:r>
            <a:endParaRPr lang="en-GB" sz="6000" dirty="0">
              <a:solidFill>
                <a:srgbClr val="40B4D9"/>
              </a:solidFill>
              <a:latin typeface="Calibri"/>
              <a:cs typeface="Calibri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 rot="19569617">
            <a:off x="2889993" y="2289827"/>
            <a:ext cx="8681508" cy="1276413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FFFFFF"/>
                </a:solidFill>
                <a:latin typeface="Calibri"/>
                <a:cs typeface="Calibri"/>
              </a:rPr>
              <a:t>CMV1A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Jet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Frieling</a:t>
            </a:r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Pim</a:t>
            </a:r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 Van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Zomeren</a:t>
            </a:r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Sebastiano</a:t>
            </a:r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 Mirabella, Marcel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Stoepker</a:t>
            </a:r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Razvan</a:t>
            </a:r>
            <a:r>
              <a:rPr lang="en-GB" sz="20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Calibri"/>
                <a:cs typeface="Calibri"/>
              </a:rPr>
              <a:t>Preda</a:t>
            </a:r>
            <a:endParaRPr lang="en-GB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7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Calibri"/>
                <a:cs typeface="Calibri"/>
              </a:rPr>
              <a:t>Index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b="0" dirty="0" err="1" smtClean="0">
                <a:latin typeface="Calibri"/>
                <a:cs typeface="Calibri"/>
              </a:rPr>
              <a:t>Problem</a:t>
            </a:r>
            <a:r>
              <a:rPr lang="nl-NL" sz="2000" b="0" dirty="0" smtClean="0">
                <a:latin typeface="Calibri"/>
                <a:cs typeface="Calibri"/>
              </a:rPr>
              <a:t> </a:t>
            </a:r>
            <a:r>
              <a:rPr lang="nl-NL" sz="2000" b="0" dirty="0" err="1" smtClean="0">
                <a:latin typeface="Calibri"/>
                <a:cs typeface="Calibri"/>
              </a:rPr>
              <a:t>definition</a:t>
            </a:r>
            <a:endParaRPr lang="nl-NL" sz="2000" b="0" dirty="0">
              <a:latin typeface="Calibri"/>
              <a:cs typeface="Calibri"/>
            </a:endParaRPr>
          </a:p>
          <a:p>
            <a:pPr lvl="1"/>
            <a:r>
              <a:rPr lang="nl-NL" sz="2000" dirty="0" smtClean="0">
                <a:latin typeface="Calibri"/>
                <a:cs typeface="Calibri"/>
              </a:rPr>
              <a:t>Target </a:t>
            </a:r>
            <a:r>
              <a:rPr lang="nl-NL" sz="2000" dirty="0" err="1" smtClean="0">
                <a:latin typeface="Calibri"/>
                <a:cs typeface="Calibri"/>
              </a:rPr>
              <a:t>audience</a:t>
            </a:r>
            <a:endParaRPr lang="nl-NL" sz="2000" dirty="0">
              <a:latin typeface="Calibri"/>
              <a:cs typeface="Calibri"/>
            </a:endParaRPr>
          </a:p>
          <a:p>
            <a:r>
              <a:rPr lang="nl-NL" sz="2000" b="0" dirty="0" smtClean="0">
                <a:latin typeface="Calibri"/>
                <a:cs typeface="Calibri"/>
              </a:rPr>
              <a:t>Concept</a:t>
            </a:r>
          </a:p>
          <a:p>
            <a:r>
              <a:rPr lang="en-GB" sz="2000" b="0" dirty="0" smtClean="0">
                <a:latin typeface="Calibri"/>
                <a:cs typeface="Calibri"/>
              </a:rPr>
              <a:t>Iterate process</a:t>
            </a:r>
          </a:p>
          <a:p>
            <a:r>
              <a:rPr lang="nl-NL" sz="2000" b="0" dirty="0" smtClean="0">
                <a:latin typeface="Calibri"/>
                <a:cs typeface="Calibri"/>
              </a:rPr>
              <a:t>Prototype </a:t>
            </a:r>
            <a:r>
              <a:rPr lang="nl-NL" sz="2000" b="0" dirty="0" err="1" smtClean="0">
                <a:latin typeface="Calibri"/>
                <a:cs typeface="Calibri"/>
              </a:rPr>
              <a:t>process</a:t>
            </a:r>
            <a:endParaRPr lang="nl-NL" sz="2000" b="0" dirty="0" smtClean="0">
              <a:latin typeface="Calibri"/>
              <a:cs typeface="Calibri"/>
            </a:endParaRPr>
          </a:p>
          <a:p>
            <a:r>
              <a:rPr lang="nl-NL" sz="2000" b="0" dirty="0" err="1" smtClean="0">
                <a:latin typeface="Calibri"/>
                <a:cs typeface="Calibri"/>
              </a:rPr>
              <a:t>Conclusion</a:t>
            </a:r>
            <a:r>
              <a:rPr lang="nl-NL" sz="2000" b="0" dirty="0" smtClean="0">
                <a:latin typeface="Calibri"/>
                <a:cs typeface="Calibri"/>
              </a:rPr>
              <a:t> </a:t>
            </a:r>
          </a:p>
          <a:p>
            <a:r>
              <a:rPr lang="nl-NL" sz="2000" b="0" dirty="0" err="1" smtClean="0">
                <a:latin typeface="Calibri"/>
                <a:cs typeface="Calibri"/>
              </a:rPr>
              <a:t>Questions</a:t>
            </a:r>
            <a:endParaRPr lang="nl-NL" sz="2000" b="0" dirty="0" smtClean="0">
              <a:latin typeface="Calibri"/>
              <a:cs typeface="Calibri"/>
            </a:endParaRP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9843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alibri"/>
                <a:cs typeface="Calibri"/>
              </a:rPr>
              <a:t>Problem definition 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nl-NL" b="0" dirty="0" smtClean="0">
                <a:latin typeface="Calibri"/>
                <a:cs typeface="Calibri"/>
              </a:rPr>
              <a:t>Understand</a:t>
            </a:r>
          </a:p>
          <a:p>
            <a:pPr>
              <a:buFont typeface="Arial"/>
              <a:buChar char="•"/>
            </a:pPr>
            <a:r>
              <a:rPr lang="nl-NL" b="0" dirty="0" smtClean="0">
                <a:latin typeface="Calibri"/>
                <a:cs typeface="Calibri"/>
              </a:rPr>
              <a:t>Empathize</a:t>
            </a:r>
          </a:p>
          <a:p>
            <a:pPr>
              <a:buFont typeface="Arial"/>
              <a:buChar char="•"/>
            </a:pPr>
            <a:r>
              <a:rPr lang="nl-NL" b="0" dirty="0" smtClean="0">
                <a:latin typeface="Calibri"/>
                <a:cs typeface="Calibri"/>
              </a:rPr>
              <a:t>Right or wrong </a:t>
            </a:r>
          </a:p>
          <a:p>
            <a:pPr>
              <a:buFont typeface="Arial"/>
              <a:buChar char="•"/>
            </a:pPr>
            <a:r>
              <a:rPr lang="en-GB" b="0" dirty="0" smtClean="0">
                <a:latin typeface="Calibri"/>
                <a:cs typeface="Calibri"/>
              </a:rPr>
              <a:t>Specifics for each culture</a:t>
            </a:r>
          </a:p>
          <a:p>
            <a:pPr>
              <a:buFont typeface="Arial"/>
              <a:buChar char="•"/>
            </a:pPr>
            <a:r>
              <a:rPr lang="en-GB" b="0" dirty="0" smtClean="0">
                <a:latin typeface="Calibri"/>
                <a:cs typeface="Calibri"/>
              </a:rPr>
              <a:t>That</a:t>
            </a:r>
            <a:r>
              <a:rPr lang="nl-NL" b="0" dirty="0" smtClean="0">
                <a:latin typeface="Calibri"/>
                <a:cs typeface="Calibri"/>
              </a:rPr>
              <a:t> is </a:t>
            </a:r>
            <a:r>
              <a:rPr lang="en-GB" b="0" dirty="0" smtClean="0">
                <a:latin typeface="Calibri"/>
                <a:cs typeface="Calibri"/>
              </a:rPr>
              <a:t>why</a:t>
            </a:r>
            <a:endParaRPr lang="nl-NL" b="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nl-NL" b="0" dirty="0" smtClean="0">
                <a:latin typeface="Calibri"/>
                <a:cs typeface="Calibri"/>
              </a:rPr>
              <a:t>Teenagers </a:t>
            </a:r>
            <a:endParaRPr lang="en-GB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8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Calibri"/>
                <a:cs typeface="Calibri"/>
              </a:rPr>
              <a:t>The Concept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83110"/>
            <a:ext cx="10515600" cy="4533231"/>
          </a:xfrm>
        </p:spPr>
        <p:txBody>
          <a:bodyPr>
            <a:normAutofit/>
          </a:bodyPr>
          <a:lstStyle/>
          <a:p>
            <a:r>
              <a:rPr lang="nl-NL" dirty="0" smtClean="0">
                <a:latin typeface="Calibri"/>
                <a:cs typeface="Calibri"/>
              </a:rPr>
              <a:t>Open </a:t>
            </a:r>
            <a:r>
              <a:rPr lang="nl-NL" dirty="0" err="1" smtClean="0">
                <a:latin typeface="Calibri"/>
                <a:cs typeface="Calibri"/>
              </a:rPr>
              <a:t>world</a:t>
            </a:r>
            <a:endParaRPr lang="nl-NL" dirty="0" smtClean="0">
              <a:latin typeface="Calibri"/>
              <a:cs typeface="Calibri"/>
            </a:endParaRPr>
          </a:p>
          <a:p>
            <a:r>
              <a:rPr lang="nl-NL" dirty="0" err="1" smtClean="0">
                <a:latin typeface="Calibri"/>
                <a:cs typeface="Calibri"/>
              </a:rPr>
              <a:t>Faceless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character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with</a:t>
            </a:r>
            <a:r>
              <a:rPr lang="nl-NL" dirty="0" smtClean="0">
                <a:latin typeface="Calibri"/>
                <a:cs typeface="Calibri"/>
              </a:rPr>
              <a:t> no </a:t>
            </a:r>
            <a:r>
              <a:rPr lang="nl-NL" dirty="0" err="1" smtClean="0">
                <a:latin typeface="Calibri"/>
                <a:cs typeface="Calibri"/>
              </a:rPr>
              <a:t>recollection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en-GB" dirty="0" smtClean="0">
                <a:latin typeface="Calibri"/>
                <a:cs typeface="Calibri"/>
              </a:rPr>
              <a:t>of memory</a:t>
            </a:r>
          </a:p>
          <a:p>
            <a:r>
              <a:rPr lang="nl-NL" dirty="0" err="1" smtClean="0">
                <a:latin typeface="Calibri"/>
                <a:cs typeface="Calibri"/>
              </a:rPr>
              <a:t>Objective</a:t>
            </a:r>
            <a:r>
              <a:rPr lang="nl-NL" dirty="0" smtClean="0">
                <a:latin typeface="Calibri"/>
                <a:cs typeface="Calibri"/>
              </a:rPr>
              <a:t> - </a:t>
            </a:r>
            <a:r>
              <a:rPr lang="nl-NL" dirty="0" err="1">
                <a:latin typeface="Calibri"/>
                <a:cs typeface="Calibri"/>
              </a:rPr>
              <a:t>s</a:t>
            </a:r>
            <a:r>
              <a:rPr lang="nl-NL" dirty="0" err="1" smtClean="0">
                <a:latin typeface="Calibri"/>
                <a:cs typeface="Calibri"/>
              </a:rPr>
              <a:t>urvive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for</a:t>
            </a:r>
            <a:r>
              <a:rPr lang="nl-NL" dirty="0" smtClean="0">
                <a:latin typeface="Calibri"/>
                <a:cs typeface="Calibri"/>
              </a:rPr>
              <a:t> 1 </a:t>
            </a:r>
            <a:r>
              <a:rPr lang="nl-NL" dirty="0" err="1" smtClean="0">
                <a:latin typeface="Calibri"/>
                <a:cs typeface="Calibri"/>
              </a:rPr>
              <a:t>day</a:t>
            </a:r>
            <a:endParaRPr lang="nl-NL" dirty="0" smtClean="0">
              <a:latin typeface="Calibri"/>
              <a:cs typeface="Calibri"/>
            </a:endParaRPr>
          </a:p>
          <a:p>
            <a:r>
              <a:rPr lang="nl-NL" dirty="0" smtClean="0">
                <a:latin typeface="Calibri"/>
                <a:cs typeface="Calibri"/>
              </a:rPr>
              <a:t>Help </a:t>
            </a:r>
            <a:r>
              <a:rPr lang="nl-NL" dirty="0" err="1" smtClean="0">
                <a:latin typeface="Calibri"/>
                <a:cs typeface="Calibri"/>
              </a:rPr>
              <a:t>the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people</a:t>
            </a:r>
            <a:r>
              <a:rPr lang="nl-NL" dirty="0" smtClean="0">
                <a:latin typeface="Calibri"/>
                <a:cs typeface="Calibri"/>
              </a:rPr>
              <a:t> in </a:t>
            </a:r>
            <a:r>
              <a:rPr lang="nl-NL" dirty="0" err="1" smtClean="0">
                <a:latin typeface="Calibri"/>
                <a:cs typeface="Calibri"/>
              </a:rPr>
              <a:t>town</a:t>
            </a:r>
            <a:r>
              <a:rPr lang="nl-NL" dirty="0" smtClean="0">
                <a:latin typeface="Calibri"/>
                <a:cs typeface="Calibri"/>
              </a:rPr>
              <a:t> </a:t>
            </a:r>
            <a:endParaRPr lang="nl-NL" dirty="0">
              <a:latin typeface="Calibri"/>
              <a:cs typeface="Calibri"/>
            </a:endParaRPr>
          </a:p>
          <a:p>
            <a:pPr lvl="1"/>
            <a:r>
              <a:rPr lang="nl-NL" dirty="0" smtClean="0">
                <a:latin typeface="Calibri"/>
                <a:cs typeface="Calibri"/>
              </a:rPr>
              <a:t>By making various choices</a:t>
            </a:r>
          </a:p>
          <a:p>
            <a:pPr lvl="1"/>
            <a:r>
              <a:rPr lang="nl-NL" dirty="0" smtClean="0">
                <a:latin typeface="Calibri"/>
                <a:cs typeface="Calibri"/>
              </a:rPr>
              <a:t>Choises and their results may vary on the culture you are engaging with</a:t>
            </a:r>
          </a:p>
          <a:p>
            <a:pPr lvl="1"/>
            <a:r>
              <a:rPr lang="nl-NL" dirty="0" smtClean="0">
                <a:latin typeface="Calibri"/>
                <a:cs typeface="Calibri"/>
              </a:rPr>
              <a:t>Examples of social concepts you may encounter: </a:t>
            </a:r>
          </a:p>
          <a:p>
            <a:pPr lvl="2"/>
            <a:r>
              <a:rPr lang="nl-NL" dirty="0" smtClean="0">
                <a:latin typeface="Calibri"/>
                <a:cs typeface="Calibri"/>
              </a:rPr>
              <a:t>Power distance </a:t>
            </a:r>
          </a:p>
          <a:p>
            <a:pPr lvl="2"/>
            <a:r>
              <a:rPr lang="nl-NL" dirty="0" smtClean="0">
                <a:latin typeface="Calibri"/>
                <a:cs typeface="Calibri"/>
              </a:rPr>
              <a:t>Individualism vs. collectivism</a:t>
            </a:r>
          </a:p>
          <a:p>
            <a:pPr lvl="2"/>
            <a:r>
              <a:rPr lang="nl-NL" dirty="0" smtClean="0">
                <a:latin typeface="Calibri"/>
                <a:cs typeface="Calibri"/>
              </a:rPr>
              <a:t>How </a:t>
            </a:r>
            <a:r>
              <a:rPr lang="nl-NL" dirty="0" err="1" smtClean="0">
                <a:latin typeface="Calibri"/>
                <a:cs typeface="Calibri"/>
              </a:rPr>
              <a:t>to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treat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strangers</a:t>
            </a:r>
            <a:endParaRPr lang="nl-NL" dirty="0" smtClean="0">
              <a:latin typeface="Calibri"/>
              <a:cs typeface="Calibri"/>
            </a:endParaRPr>
          </a:p>
          <a:p>
            <a:pPr lvl="2"/>
            <a:r>
              <a:rPr lang="nl-NL" dirty="0" smtClean="0">
                <a:latin typeface="Calibri"/>
                <a:cs typeface="Calibri"/>
              </a:rPr>
              <a:t>Personal </a:t>
            </a:r>
            <a:r>
              <a:rPr lang="nl-NL" dirty="0" err="1" smtClean="0">
                <a:latin typeface="Calibri"/>
                <a:cs typeface="Calibri"/>
              </a:rPr>
              <a:t>space</a:t>
            </a:r>
            <a:endParaRPr lang="nl-NL" dirty="0">
              <a:latin typeface="Calibri"/>
              <a:cs typeface="Calibri"/>
            </a:endParaRPr>
          </a:p>
          <a:p>
            <a:r>
              <a:rPr lang="nl-NL" dirty="0" err="1" smtClean="0">
                <a:latin typeface="Calibri"/>
                <a:cs typeface="Calibri"/>
              </a:rPr>
              <a:t>Survive</a:t>
            </a:r>
            <a:r>
              <a:rPr lang="nl-NL" dirty="0" smtClean="0">
                <a:latin typeface="Calibri"/>
                <a:cs typeface="Calibri"/>
              </a:rPr>
              <a:t> </a:t>
            </a:r>
            <a:r>
              <a:rPr lang="nl-NL" dirty="0" err="1" smtClean="0">
                <a:latin typeface="Calibri"/>
                <a:cs typeface="Calibri"/>
              </a:rPr>
              <a:t>for</a:t>
            </a:r>
            <a:r>
              <a:rPr lang="nl-NL" dirty="0" smtClean="0">
                <a:latin typeface="Calibri"/>
                <a:cs typeface="Calibri"/>
              </a:rPr>
              <a:t> 1 </a:t>
            </a:r>
            <a:r>
              <a:rPr lang="nl-NL" dirty="0" err="1" smtClean="0">
                <a:latin typeface="Calibri"/>
                <a:cs typeface="Calibri"/>
              </a:rPr>
              <a:t>day</a:t>
            </a:r>
            <a:r>
              <a:rPr lang="nl-NL" dirty="0" smtClean="0">
                <a:latin typeface="Calibri"/>
                <a:cs typeface="Calibri"/>
              </a:rPr>
              <a:t>, level up</a:t>
            </a:r>
          </a:p>
          <a:p>
            <a:r>
              <a:rPr lang="nl-NL" dirty="0" smtClean="0">
                <a:latin typeface="Calibri"/>
                <a:cs typeface="Calibri"/>
              </a:rPr>
              <a:t>Tips &amp; info at the start of each level</a:t>
            </a:r>
            <a:endParaRPr lang="nl-NL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9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Calibri"/>
                <a:cs typeface="Calibri"/>
              </a:rPr>
              <a:t>Iteration </a:t>
            </a:r>
            <a:r>
              <a:rPr lang="nl-NL" b="1" dirty="0" err="1" smtClean="0">
                <a:latin typeface="Calibri"/>
                <a:cs typeface="Calibri"/>
              </a:rPr>
              <a:t>process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dirty="0" smtClean="0">
                <a:latin typeface="Calibri"/>
                <a:cs typeface="Calibri"/>
              </a:rPr>
              <a:t>How </a:t>
            </a:r>
            <a:r>
              <a:rPr lang="nl-NL" b="0" dirty="0" err="1" smtClean="0">
                <a:latin typeface="Calibri"/>
                <a:cs typeface="Calibri"/>
              </a:rPr>
              <a:t>did</a:t>
            </a:r>
            <a:r>
              <a:rPr lang="nl-NL" b="0" dirty="0" smtClean="0">
                <a:latin typeface="Calibri"/>
                <a:cs typeface="Calibri"/>
              </a:rPr>
              <a:t> we </a:t>
            </a:r>
            <a:r>
              <a:rPr lang="nl-NL" b="0" dirty="0" err="1" smtClean="0">
                <a:latin typeface="Calibri"/>
                <a:cs typeface="Calibri"/>
              </a:rPr>
              <a:t>come</a:t>
            </a:r>
            <a:r>
              <a:rPr lang="nl-NL" b="0" dirty="0" smtClean="0">
                <a:latin typeface="Calibri"/>
                <a:cs typeface="Calibri"/>
              </a:rPr>
              <a:t> </a:t>
            </a:r>
            <a:r>
              <a:rPr lang="nl-NL" b="0" dirty="0" err="1" smtClean="0">
                <a:latin typeface="Calibri"/>
                <a:cs typeface="Calibri"/>
              </a:rPr>
              <a:t>to</a:t>
            </a:r>
            <a:r>
              <a:rPr lang="nl-NL" b="0" dirty="0" smtClean="0">
                <a:latin typeface="Calibri"/>
                <a:cs typeface="Calibri"/>
              </a:rPr>
              <a:t> </a:t>
            </a:r>
            <a:r>
              <a:rPr lang="nl-NL" b="0" dirty="0" err="1" smtClean="0">
                <a:latin typeface="Calibri"/>
                <a:cs typeface="Calibri"/>
              </a:rPr>
              <a:t>this</a:t>
            </a:r>
            <a:r>
              <a:rPr lang="nl-NL" b="0" dirty="0" smtClean="0">
                <a:latin typeface="Calibri"/>
                <a:cs typeface="Calibri"/>
              </a:rPr>
              <a:t> game concept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3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Calibri"/>
                <a:cs typeface="Calibri"/>
              </a:rPr>
              <a:t>Prototype </a:t>
            </a:r>
            <a:r>
              <a:rPr lang="nl-NL" b="1" dirty="0" err="1" smtClean="0">
                <a:latin typeface="Calibri"/>
                <a:cs typeface="Calibri"/>
              </a:rPr>
              <a:t>process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0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latin typeface="Calibri"/>
                <a:cs typeface="Calibri"/>
              </a:rPr>
              <a:t>Conclusion</a:t>
            </a:r>
            <a:r>
              <a:rPr lang="nl-NL" b="1" dirty="0" smtClean="0">
                <a:latin typeface="Calibri"/>
                <a:cs typeface="Calibri"/>
              </a:rPr>
              <a:t> 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0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latin typeface="Calibri"/>
                <a:cs typeface="Calibri"/>
              </a:rPr>
              <a:t>Questions</a:t>
            </a:r>
            <a:r>
              <a:rPr lang="nl-NL" b="1" dirty="0" smtClean="0">
                <a:latin typeface="Calibri"/>
                <a:cs typeface="Calibri"/>
              </a:rPr>
              <a:t> </a:t>
            </a:r>
            <a:endParaRPr lang="en-GB" b="1" dirty="0">
              <a:latin typeface="Calibri"/>
              <a:cs typeface="Calibri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4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Angoli.thmx</Template>
  <TotalTime>36</TotalTime>
  <Words>134</Words>
  <Application>Microsoft Macintosh PowerPoint</Application>
  <PresentationFormat>Personalizzato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Angoli</vt:lpstr>
      <vt:lpstr>The Game</vt:lpstr>
      <vt:lpstr>Index</vt:lpstr>
      <vt:lpstr>Problem definition </vt:lpstr>
      <vt:lpstr>The Concept</vt:lpstr>
      <vt:lpstr>Iteration process</vt:lpstr>
      <vt:lpstr>Prototype process</vt:lpstr>
      <vt:lpstr>Conclusion 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Jet Anne Frieling</dc:creator>
  <cp:lastModifiedBy>Sebastiano Mirabella</cp:lastModifiedBy>
  <cp:revision>8</cp:revision>
  <dcterms:created xsi:type="dcterms:W3CDTF">2015-10-14T10:45:01Z</dcterms:created>
  <dcterms:modified xsi:type="dcterms:W3CDTF">2015-10-15T11:47:09Z</dcterms:modified>
</cp:coreProperties>
</file>