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CA8F20-EB9C-44F1-BB6E-6FFF97B406AF}" type="datetimeFigureOut">
              <a:rPr lang="nl-NL" smtClean="0"/>
              <a:t>2-10-2015</a:t>
            </a:fld>
            <a:endParaRPr lang="nl-N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357166"/>
            <a:ext cx="6480048" cy="2301240"/>
          </a:xfrm>
        </p:spPr>
        <p:txBody>
          <a:bodyPr/>
          <a:lstStyle/>
          <a:p>
            <a:r>
              <a:rPr lang="nl-NL" dirty="0" smtClean="0"/>
              <a:t>Domination duel 	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071810"/>
            <a:ext cx="6480048" cy="3181360"/>
          </a:xfrm>
        </p:spPr>
        <p:txBody>
          <a:bodyPr>
            <a:normAutofit/>
          </a:bodyPr>
          <a:lstStyle/>
          <a:p>
            <a:pPr algn="l"/>
            <a:r>
              <a:rPr lang="nl-NL" dirty="0" smtClean="0"/>
              <a:t>A card game by Project Group 5</a:t>
            </a:r>
          </a:p>
          <a:p>
            <a:pPr algn="l"/>
            <a:endParaRPr lang="nl-NL" dirty="0" smtClean="0"/>
          </a:p>
          <a:p>
            <a:pPr algn="l"/>
            <a:endParaRPr lang="nl-NL" dirty="0" smtClean="0"/>
          </a:p>
          <a:p>
            <a:pPr algn="l"/>
            <a:r>
              <a:rPr lang="nl-NL" dirty="0" smtClean="0"/>
              <a:t>Pim van Zomeren</a:t>
            </a:r>
          </a:p>
          <a:p>
            <a:pPr algn="l"/>
            <a:r>
              <a:rPr lang="nl-NL" dirty="0" smtClean="0"/>
              <a:t>Razvan Preda</a:t>
            </a:r>
          </a:p>
          <a:p>
            <a:pPr algn="l"/>
            <a:r>
              <a:rPr lang="nl-NL" dirty="0" smtClean="0"/>
              <a:t>Jet Frieling</a:t>
            </a:r>
          </a:p>
          <a:p>
            <a:pPr algn="l"/>
            <a:r>
              <a:rPr lang="nl-NL" dirty="0" smtClean="0"/>
              <a:t>Sebastiano Mirabella</a:t>
            </a:r>
          </a:p>
          <a:p>
            <a:pPr algn="l"/>
            <a:r>
              <a:rPr lang="nl-NL" dirty="0" smtClean="0"/>
              <a:t>Marcel </a:t>
            </a:r>
            <a:r>
              <a:rPr lang="nl-NL" dirty="0" smtClean="0"/>
              <a:t>Stoepkers</a:t>
            </a:r>
          </a:p>
          <a:p>
            <a:pPr algn="l"/>
            <a:endParaRPr lang="nl-NL" dirty="0"/>
          </a:p>
        </p:txBody>
      </p:sp>
      <p:pic>
        <p:nvPicPr>
          <p:cNvPr id="16386" name="Picture 2" descr="Check out this ZBrush Rendering and Photoshop Paintover video tutorial by Mathias Zamęcki! http://goo.gl/khF5I0 and be sure to download his PS brush set here http://goo.gl/Y63VY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71480"/>
            <a:ext cx="1443432" cy="1752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Brief Summary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2596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Duel based card game </a:t>
            </a:r>
          </a:p>
          <a:p>
            <a:r>
              <a:rPr lang="nl-NL" sz="2400" dirty="0" smtClean="0"/>
              <a:t>Sci-fi setting with medieval influences</a:t>
            </a:r>
          </a:p>
          <a:p>
            <a:r>
              <a:rPr lang="nl-NL" sz="2400" dirty="0" smtClean="0"/>
              <a:t>Activating character cards, and use them to attack the opponent’s defense</a:t>
            </a:r>
          </a:p>
          <a:p>
            <a:r>
              <a:rPr lang="nl-NL" sz="2400" dirty="0" smtClean="0"/>
              <a:t>Using special cards (which cost recources) with the role of effects and spells, to gain the upper hand</a:t>
            </a:r>
          </a:p>
          <a:p>
            <a:r>
              <a:rPr lang="nl-NL" sz="2400" dirty="0" smtClean="0"/>
              <a:t>Random occurences and luck-based system, combined with strategy</a:t>
            </a:r>
            <a:endParaRPr lang="nl-NL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714620"/>
            <a:ext cx="2143108" cy="37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Unique Selling Points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525963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Immersive gameplay due to having Health Points as a player, aswell as having ‘soldiers’</a:t>
            </a:r>
          </a:p>
          <a:p>
            <a:r>
              <a:rPr lang="nl-NL" dirty="0" smtClean="0"/>
              <a:t>Unique theme by combining Sci-Fi, Medieval and other themes</a:t>
            </a:r>
          </a:p>
          <a:p>
            <a:r>
              <a:rPr lang="nl-NL" dirty="0" smtClean="0"/>
              <a:t>System for random occurences and the element of suprise, adding up to the realism of the game</a:t>
            </a:r>
          </a:p>
          <a:p>
            <a:r>
              <a:rPr lang="nl-NL" dirty="0" smtClean="0"/>
              <a:t>The game would be buyable as one package, including the board, two decks and special cards.</a:t>
            </a:r>
          </a:p>
          <a:p>
            <a:endParaRPr lang="nl-N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2071678"/>
            <a:ext cx="2609856" cy="378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Development Process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52596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Coming up with a unique theme and style</a:t>
            </a:r>
          </a:p>
          <a:p>
            <a:r>
              <a:rPr lang="nl-NL" sz="2400" dirty="0" smtClean="0"/>
              <a:t>Thinking of ways to make the game realistic, by having strategy combined with random events</a:t>
            </a:r>
          </a:p>
          <a:p>
            <a:r>
              <a:rPr lang="nl-NL" sz="2400" dirty="0" smtClean="0"/>
              <a:t>Making a system to collect resources and use those resources to your advantage</a:t>
            </a:r>
          </a:p>
          <a:p>
            <a:r>
              <a:rPr lang="nl-NL" sz="2400" dirty="0" smtClean="0"/>
              <a:t>Balancing the game, in terms of:</a:t>
            </a:r>
            <a:br>
              <a:rPr lang="nl-NL" sz="2400" dirty="0" smtClean="0"/>
            </a:br>
            <a:r>
              <a:rPr lang="nl-NL" sz="2400" dirty="0" smtClean="0"/>
              <a:t>number of cards, health, resources</a:t>
            </a:r>
            <a:endParaRPr lang="nl-NL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000240"/>
            <a:ext cx="1827765" cy="344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187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Domination duel  </vt:lpstr>
      <vt:lpstr>Brief Summary </vt:lpstr>
      <vt:lpstr>Unique Selling Points </vt:lpstr>
      <vt:lpstr>Development Process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Domination duel</dc:title>
  <dc:creator>pimvanzomeren@hotmail.com</dc:creator>
  <cp:lastModifiedBy>pimvanzomeren@hotmail.com</cp:lastModifiedBy>
  <cp:revision>7</cp:revision>
  <dcterms:created xsi:type="dcterms:W3CDTF">2015-10-02T10:54:18Z</dcterms:created>
  <dcterms:modified xsi:type="dcterms:W3CDTF">2015-10-02T11:39:29Z</dcterms:modified>
</cp:coreProperties>
</file>